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7559675" cy="10691813"/>
  <p:notesSz cx="6794500" cy="9931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3048" y="84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231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395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93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632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542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69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35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707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17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026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19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371D3-CAEE-4C6C-93D8-378BF9743B8F}" type="datetimeFigureOut">
              <a:rPr lang="it-IT" smtClean="0"/>
              <a:t>21/02/2019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CCCDA-B3B5-4B7B-BD57-ECA07DC305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" y="0"/>
            <a:ext cx="7558636" cy="1069181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21" y="611904"/>
            <a:ext cx="6683432" cy="81559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63475" y="1625600"/>
            <a:ext cx="6850800" cy="1244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74275" y="1779518"/>
            <a:ext cx="684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/>
              <a:t>CONSOLIDAMENTO DEGLI INTERVENTI DI  ACCOMPAGNAMENTO ALL’INCLUSIONE SOCIO LAVORATIVA DELLE PERSONE SOTTOPOSTE A PROVVEDIMENTI DELL’AUTORITÀ GIUDIZIARIA</a:t>
            </a:r>
            <a:endParaRPr lang="it-IT" sz="16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it-IT" sz="1600" b="1" dirty="0" smtClean="0"/>
          </a:p>
          <a:p>
            <a:pPr algn="ctr"/>
            <a:endParaRPr lang="it-IT" sz="1600" b="1" dirty="0"/>
          </a:p>
          <a:p>
            <a:pPr algn="ctr"/>
            <a:r>
              <a:rPr lang="it-IT" sz="1600" b="1" dirty="0" smtClean="0"/>
              <a:t>22 febbraio 2019</a:t>
            </a:r>
          </a:p>
          <a:p>
            <a:pPr algn="ctr"/>
            <a:r>
              <a:rPr lang="it-IT" sz="1600" b="1" dirty="0"/>
              <a:t>Palazzo Lombardia – Auditorium Testori</a:t>
            </a:r>
          </a:p>
          <a:p>
            <a:pPr algn="ctr"/>
            <a:endParaRPr lang="it-IT" sz="1600" b="1" dirty="0" smtClean="0"/>
          </a:p>
          <a:p>
            <a:pPr algn="ctr"/>
            <a:endParaRPr lang="it-IT" sz="1600" b="1" dirty="0" smtClean="0"/>
          </a:p>
        </p:txBody>
      </p:sp>
      <p:sp>
        <p:nvSpPr>
          <p:cNvPr id="3" name="Rettangolo 2"/>
          <p:cNvSpPr/>
          <p:nvPr/>
        </p:nvSpPr>
        <p:spPr>
          <a:xfrm>
            <a:off x="363475" y="2672760"/>
            <a:ext cx="6765353" cy="7545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4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4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9.30 Accredito partecipanti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10.00 </a:t>
            </a:r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Apertura dei lavori </a:t>
            </a:r>
            <a:endParaRPr lang="it-IT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Claudia Moneta -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Direttore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Generale Politiche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la Famiglia </a:t>
            </a: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</a:t>
            </a: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10.15 Saluti istituzionali</a:t>
            </a: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Silvia Piani-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Assessore alle politiche per la Famiglia, Genitorialità e Pari Opportunità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2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Catia </a:t>
            </a:r>
            <a:r>
              <a:rPr lang="it-IT" sz="120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Taraschi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Provveditorato Regionale dell’Amministrazione Penitenziaria per la  Lombardia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Paola </a:t>
            </a:r>
            <a:r>
              <a:rPr lang="it-IT" sz="12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Prandini</a:t>
            </a: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Centro Giustizia Minorile della Lombardia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Severina Panarello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Ufficio </a:t>
            </a:r>
            <a:r>
              <a:rPr lang="it-IT" sz="12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interdistrettuale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Esecuzione Penale Esterna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11.00 Presentazione </a:t>
            </a:r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della Misura</a:t>
            </a: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Marina </a:t>
            </a:r>
            <a:r>
              <a:rPr lang="it-IT" sz="12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Matucci</a:t>
            </a: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 Dirigente Struttura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Innovazione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Sociale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Claudia </a:t>
            </a:r>
            <a:r>
              <a:rPr lang="it-IT" sz="12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Andreoli</a:t>
            </a: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Unità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Operativa Programmi ed interventi in materia di inclusione attiva delle persone sottoposte a provvedimenti dell’autorità giudiziaria e loro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famiglie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Marcello D'Amico -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Senior Manager 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Assistenza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Tecnica Fondo Sociale Europeo- </a:t>
            </a:r>
            <a:r>
              <a:rPr lang="it-IT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Archidata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2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srl</a:t>
            </a:r>
            <a:r>
              <a:rPr lang="it-IT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it-IT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Ore </a:t>
            </a:r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 Chiusura lavori </a:t>
            </a:r>
            <a:endParaRPr lang="it-IT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82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772"/>
            <a:ext cx="7558636" cy="1069181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21" y="611904"/>
            <a:ext cx="6683432" cy="815591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38121" y="6937278"/>
            <a:ext cx="65437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b="1" dirty="0" smtClean="0"/>
          </a:p>
          <a:p>
            <a:pPr algn="ctr"/>
            <a:endParaRPr lang="it-IT" sz="2400" dirty="0" smtClean="0"/>
          </a:p>
          <a:p>
            <a:pPr algn="ctr"/>
            <a:endParaRPr lang="it-IT" sz="2400" dirty="0"/>
          </a:p>
          <a:p>
            <a:pPr algn="ctr"/>
            <a:endParaRPr lang="it-IT" sz="2400" dirty="0" smtClean="0"/>
          </a:p>
          <a:p>
            <a:pPr algn="ctr"/>
            <a:r>
              <a:rPr lang="it-IT" dirty="0" smtClean="0"/>
              <a:t> </a:t>
            </a:r>
          </a:p>
          <a:p>
            <a:pPr algn="ctr"/>
            <a:r>
              <a:rPr lang="it-IT" dirty="0" smtClean="0"/>
              <a:t>Auditorium Testori – Palazzo Lombardia </a:t>
            </a:r>
          </a:p>
          <a:p>
            <a:pPr algn="ctr"/>
            <a:r>
              <a:rPr lang="it-IT" dirty="0" smtClean="0"/>
              <a:t>Piazza Città di Lombardia 1 – Milano</a:t>
            </a:r>
          </a:p>
          <a:p>
            <a:pPr algn="ctr"/>
            <a:r>
              <a:rPr lang="it-IT" dirty="0"/>
              <a:t>22 febbraio 2019 dalle ore 10 alle </a:t>
            </a:r>
            <a:r>
              <a:rPr lang="it-IT" dirty="0" smtClean="0"/>
              <a:t>ore 13 </a:t>
            </a:r>
            <a:endParaRPr lang="it-IT" b="1" dirty="0"/>
          </a:p>
          <a:p>
            <a:pPr algn="just"/>
            <a:endParaRPr lang="it-IT" b="1" dirty="0" smtClean="0"/>
          </a:p>
          <a:p>
            <a:pPr algn="ctr"/>
            <a:endParaRPr lang="it-IT" b="1" dirty="0"/>
          </a:p>
          <a:p>
            <a:pPr algn="ctr"/>
            <a:endParaRPr lang="it-IT" b="1" dirty="0" smtClean="0"/>
          </a:p>
          <a:p>
            <a:pPr algn="ctr"/>
            <a:endParaRPr lang="it-IT" b="1" dirty="0"/>
          </a:p>
          <a:p>
            <a:pPr algn="ctr"/>
            <a:endParaRPr lang="it-IT" b="1" dirty="0" smtClean="0"/>
          </a:p>
          <a:p>
            <a:pPr algn="ctr"/>
            <a:endParaRPr lang="it-IT" b="1" dirty="0"/>
          </a:p>
          <a:p>
            <a:pPr algn="ctr"/>
            <a:endParaRPr lang="it-IT" b="1" dirty="0"/>
          </a:p>
          <a:p>
            <a:pPr algn="ctr"/>
            <a:endParaRPr lang="it-IT" sz="1600" b="1" dirty="0" smtClean="0"/>
          </a:p>
          <a:p>
            <a:pPr algn="ctr"/>
            <a:endParaRPr lang="it-IT" sz="1600" b="1" dirty="0" smtClean="0"/>
          </a:p>
        </p:txBody>
      </p:sp>
      <p:sp>
        <p:nvSpPr>
          <p:cNvPr id="3" name="Rettangolo 2"/>
          <p:cNvSpPr/>
          <p:nvPr/>
        </p:nvSpPr>
        <p:spPr>
          <a:xfrm>
            <a:off x="327310" y="1471932"/>
            <a:ext cx="6765353" cy="5918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4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400" b="1" dirty="0" smtClean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 smtClean="0"/>
              <a:t>Regione </a:t>
            </a:r>
            <a:r>
              <a:rPr lang="it-IT" sz="2400" b="1" dirty="0"/>
              <a:t>Lombardia in collaborazione con il Provveditorato Regionale dell’Amministrazione Penitenziaria, il Centro Giustizia Minorile e l’Ufficio </a:t>
            </a:r>
            <a:r>
              <a:rPr lang="it-IT" sz="2400" b="1" dirty="0" err="1"/>
              <a:t>Interdistrettuale</a:t>
            </a:r>
            <a:r>
              <a:rPr lang="it-IT" sz="2400" b="1" dirty="0"/>
              <a:t> Esecuzione Penale Esterna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PRESENTANO LA MISURA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1600" b="1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 smtClean="0"/>
              <a:t>«Consolidamento </a:t>
            </a:r>
            <a:r>
              <a:rPr lang="it-IT" sz="2400" b="1" dirty="0"/>
              <a:t>degli interventi di  accompagnamento all’inclusione socio lavorativa delle persone sottoposte a provvedimenti dell’Autorità </a:t>
            </a:r>
            <a:r>
              <a:rPr lang="it-IT" sz="2400" b="1" dirty="0" smtClean="0"/>
              <a:t>Giudiziaria»</a:t>
            </a:r>
            <a:endParaRPr lang="it-IT" sz="2400" b="1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469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70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</TotalTime>
  <Words>192</Words>
  <Application>Microsoft Office PowerPoint</Application>
  <PresentationFormat>Personalizzato</PresentationFormat>
  <Paragraphs>50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>Regione Lombardia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Olga Corsini</dc:creator>
  <cp:lastModifiedBy>Maria Ornella Fuse'</cp:lastModifiedBy>
  <cp:revision>73</cp:revision>
  <cp:lastPrinted>2017-10-17T08:31:01Z</cp:lastPrinted>
  <dcterms:created xsi:type="dcterms:W3CDTF">2016-10-19T14:32:35Z</dcterms:created>
  <dcterms:modified xsi:type="dcterms:W3CDTF">2019-02-21T14:32:53Z</dcterms:modified>
</cp:coreProperties>
</file>