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62F7F7-0C4A-42CA-B7AB-9A6C4566A96A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7390B67E-E670-46B4-B606-266AB54A185B}">
      <dgm:prSet phldrT="[Testo]"/>
      <dgm:spPr/>
      <dgm:t>
        <a:bodyPr/>
        <a:lstStyle/>
        <a:p>
          <a:r>
            <a:rPr lang="it-IT" dirty="0"/>
            <a:t>Case Manager</a:t>
          </a:r>
        </a:p>
      </dgm:t>
    </dgm:pt>
    <dgm:pt modelId="{D6A8EC02-DA65-4658-BD4D-E10713AE6FE4}" type="parTrans" cxnId="{DCC58570-E466-4B4E-A8F7-B11B0D2BA1AA}">
      <dgm:prSet/>
      <dgm:spPr/>
      <dgm:t>
        <a:bodyPr/>
        <a:lstStyle/>
        <a:p>
          <a:endParaRPr lang="it-IT"/>
        </a:p>
      </dgm:t>
    </dgm:pt>
    <dgm:pt modelId="{581E71A0-66E3-4480-8C08-AAF151D726FE}" type="sibTrans" cxnId="{DCC58570-E466-4B4E-A8F7-B11B0D2BA1AA}">
      <dgm:prSet/>
      <dgm:spPr/>
      <dgm:t>
        <a:bodyPr/>
        <a:lstStyle/>
        <a:p>
          <a:endParaRPr lang="it-IT"/>
        </a:p>
      </dgm:t>
    </dgm:pt>
    <dgm:pt modelId="{52A5EDCA-6535-4C45-B7B3-B14B9C63F361}">
      <dgm:prSet phldrT="[Testo]"/>
      <dgm:spPr/>
      <dgm:t>
        <a:bodyPr/>
        <a:lstStyle/>
        <a:p>
          <a:r>
            <a:rPr lang="it-IT" dirty="0"/>
            <a:t>Casa e Lavoro</a:t>
          </a:r>
        </a:p>
      </dgm:t>
    </dgm:pt>
    <dgm:pt modelId="{342CB44B-AB63-43C1-80AE-29F475BF0D3B}" type="parTrans" cxnId="{A4921748-B3B6-4884-8E61-E72A9BE02AE7}">
      <dgm:prSet/>
      <dgm:spPr/>
      <dgm:t>
        <a:bodyPr/>
        <a:lstStyle/>
        <a:p>
          <a:endParaRPr lang="it-IT"/>
        </a:p>
      </dgm:t>
    </dgm:pt>
    <dgm:pt modelId="{47AA8406-05CA-40D9-96D4-77A158834EC3}" type="sibTrans" cxnId="{A4921748-B3B6-4884-8E61-E72A9BE02AE7}">
      <dgm:prSet/>
      <dgm:spPr/>
      <dgm:t>
        <a:bodyPr/>
        <a:lstStyle/>
        <a:p>
          <a:endParaRPr lang="it-IT"/>
        </a:p>
      </dgm:t>
    </dgm:pt>
    <dgm:pt modelId="{45D0C57E-5AF6-4898-8813-94ECEAFD1E79}">
      <dgm:prSet phldrT="[Testo]"/>
      <dgm:spPr/>
      <dgm:t>
        <a:bodyPr/>
        <a:lstStyle/>
        <a:p>
          <a:r>
            <a:rPr lang="it-IT" dirty="0"/>
            <a:t>Sportello psicologico</a:t>
          </a:r>
        </a:p>
      </dgm:t>
    </dgm:pt>
    <dgm:pt modelId="{03D25471-8EE9-474F-81F6-B1FCAF465BC9}" type="parTrans" cxnId="{C5650FD2-CA04-48EA-BBAF-E3DB1A4389C7}">
      <dgm:prSet/>
      <dgm:spPr/>
      <dgm:t>
        <a:bodyPr/>
        <a:lstStyle/>
        <a:p>
          <a:endParaRPr lang="it-IT"/>
        </a:p>
      </dgm:t>
    </dgm:pt>
    <dgm:pt modelId="{598CD7B7-43AE-4568-A397-B993F77C6DD9}" type="sibTrans" cxnId="{C5650FD2-CA04-48EA-BBAF-E3DB1A4389C7}">
      <dgm:prSet/>
      <dgm:spPr/>
      <dgm:t>
        <a:bodyPr/>
        <a:lstStyle/>
        <a:p>
          <a:endParaRPr lang="it-IT"/>
        </a:p>
      </dgm:t>
    </dgm:pt>
    <dgm:pt modelId="{072FCD31-D357-4F12-88B1-D604FE23C232}">
      <dgm:prSet phldrT="[Testo]"/>
      <dgm:spPr/>
      <dgm:t>
        <a:bodyPr/>
        <a:lstStyle/>
        <a:p>
          <a:r>
            <a:rPr lang="it-IT" dirty="0"/>
            <a:t>Mediazione culturale</a:t>
          </a:r>
        </a:p>
      </dgm:t>
    </dgm:pt>
    <dgm:pt modelId="{EF3A1C25-6535-4319-99D6-6CB569CE3FB0}" type="parTrans" cxnId="{AECC4417-AD23-425F-BEEE-DD2A8FF82F47}">
      <dgm:prSet/>
      <dgm:spPr/>
      <dgm:t>
        <a:bodyPr/>
        <a:lstStyle/>
        <a:p>
          <a:endParaRPr lang="it-IT"/>
        </a:p>
      </dgm:t>
    </dgm:pt>
    <dgm:pt modelId="{8FE2061D-9F56-4662-AED6-D5ED629CC5DD}" type="sibTrans" cxnId="{AECC4417-AD23-425F-BEEE-DD2A8FF82F47}">
      <dgm:prSet/>
      <dgm:spPr/>
      <dgm:t>
        <a:bodyPr/>
        <a:lstStyle/>
        <a:p>
          <a:endParaRPr lang="it-IT"/>
        </a:p>
      </dgm:t>
    </dgm:pt>
    <dgm:pt modelId="{58336B8D-FACC-4312-9076-4E8C4C862C1C}">
      <dgm:prSet phldrT="[Testo]"/>
      <dgm:spPr/>
      <dgm:t>
        <a:bodyPr/>
        <a:lstStyle/>
        <a:p>
          <a:r>
            <a:rPr lang="it-IT" dirty="0"/>
            <a:t>Volontariato (MAP-LPU-LSU)</a:t>
          </a:r>
        </a:p>
      </dgm:t>
    </dgm:pt>
    <dgm:pt modelId="{E5EA2DAF-5411-4F22-893B-C0CEB7DDDE41}" type="parTrans" cxnId="{37D3F51E-6BD2-4143-A114-99D115684755}">
      <dgm:prSet/>
      <dgm:spPr/>
      <dgm:t>
        <a:bodyPr/>
        <a:lstStyle/>
        <a:p>
          <a:endParaRPr lang="it-IT"/>
        </a:p>
      </dgm:t>
    </dgm:pt>
    <dgm:pt modelId="{8B953B86-4299-4118-8489-323A1992541C}" type="sibTrans" cxnId="{37D3F51E-6BD2-4143-A114-99D115684755}">
      <dgm:prSet/>
      <dgm:spPr/>
      <dgm:t>
        <a:bodyPr/>
        <a:lstStyle/>
        <a:p>
          <a:endParaRPr lang="it-IT"/>
        </a:p>
      </dgm:t>
    </dgm:pt>
    <dgm:pt modelId="{40C66844-BDDA-4406-B91F-F3FD03800554}">
      <dgm:prSet phldrT="[Testo]"/>
      <dgm:spPr/>
      <dgm:t>
        <a:bodyPr/>
        <a:lstStyle/>
        <a:p>
          <a:r>
            <a:rPr lang="it-IT" dirty="0"/>
            <a:t>Sostegno a bisogni primari</a:t>
          </a:r>
        </a:p>
      </dgm:t>
    </dgm:pt>
    <dgm:pt modelId="{488FCE39-D923-44D0-B1A9-506E572BE694}" type="parTrans" cxnId="{A269FCA7-A4A5-432B-B26E-03981E967FD7}">
      <dgm:prSet/>
      <dgm:spPr/>
      <dgm:t>
        <a:bodyPr/>
        <a:lstStyle/>
        <a:p>
          <a:endParaRPr lang="it-IT"/>
        </a:p>
      </dgm:t>
    </dgm:pt>
    <dgm:pt modelId="{150377E7-CFBA-43C3-8582-0661010CF4DB}" type="sibTrans" cxnId="{A269FCA7-A4A5-432B-B26E-03981E967FD7}">
      <dgm:prSet/>
      <dgm:spPr/>
      <dgm:t>
        <a:bodyPr/>
        <a:lstStyle/>
        <a:p>
          <a:endParaRPr lang="it-IT"/>
        </a:p>
      </dgm:t>
    </dgm:pt>
    <dgm:pt modelId="{55EC86E4-4118-49FB-B77C-3BA0B5213FF5}">
      <dgm:prSet phldrT="[Testo]"/>
      <dgm:spPr/>
      <dgm:t>
        <a:bodyPr/>
        <a:lstStyle/>
        <a:p>
          <a:r>
            <a:rPr lang="it-IT" dirty="0"/>
            <a:t>Sostegno a problemi dipendenze</a:t>
          </a:r>
        </a:p>
      </dgm:t>
    </dgm:pt>
    <dgm:pt modelId="{99C24FEF-4787-40FB-9991-DF14F9280A56}" type="parTrans" cxnId="{9ADF4E47-B7EC-4E6D-9F84-A85F67726DE1}">
      <dgm:prSet/>
      <dgm:spPr/>
      <dgm:t>
        <a:bodyPr/>
        <a:lstStyle/>
        <a:p>
          <a:endParaRPr lang="it-IT"/>
        </a:p>
      </dgm:t>
    </dgm:pt>
    <dgm:pt modelId="{3410B37E-2AA0-402D-9356-323C1F9627BB}" type="sibTrans" cxnId="{9ADF4E47-B7EC-4E6D-9F84-A85F67726DE1}">
      <dgm:prSet/>
      <dgm:spPr/>
      <dgm:t>
        <a:bodyPr/>
        <a:lstStyle/>
        <a:p>
          <a:endParaRPr lang="it-IT"/>
        </a:p>
      </dgm:t>
    </dgm:pt>
    <dgm:pt modelId="{D1DBE2FD-AA07-43D2-BD04-7ADDAFA9DA03}">
      <dgm:prSet phldrT="[Testo]"/>
      <dgm:spPr/>
      <dgm:t>
        <a:bodyPr/>
        <a:lstStyle/>
        <a:p>
          <a:r>
            <a:rPr lang="it-IT" dirty="0"/>
            <a:t>Sostegno famigliare</a:t>
          </a:r>
        </a:p>
      </dgm:t>
    </dgm:pt>
    <dgm:pt modelId="{AA963677-D0C1-4A99-B9EC-F462A9745020}" type="parTrans" cxnId="{D4284A5A-2D61-4E73-9C85-2571478B00A7}">
      <dgm:prSet/>
      <dgm:spPr/>
      <dgm:t>
        <a:bodyPr/>
        <a:lstStyle/>
        <a:p>
          <a:endParaRPr lang="it-IT"/>
        </a:p>
      </dgm:t>
    </dgm:pt>
    <dgm:pt modelId="{814B2245-5746-4966-A72E-C4B82A9F0D23}" type="sibTrans" cxnId="{D4284A5A-2D61-4E73-9C85-2571478B00A7}">
      <dgm:prSet/>
      <dgm:spPr/>
      <dgm:t>
        <a:bodyPr/>
        <a:lstStyle/>
        <a:p>
          <a:endParaRPr lang="it-IT"/>
        </a:p>
      </dgm:t>
    </dgm:pt>
    <dgm:pt modelId="{4BBB3A99-952B-49FB-9C4C-D9B69C081416}" type="pres">
      <dgm:prSet presAssocID="{B262F7F7-0C4A-42CA-B7AB-9A6C4566A96A}" presName="composite" presStyleCnt="0">
        <dgm:presLayoutVars>
          <dgm:chMax val="1"/>
          <dgm:dir/>
          <dgm:resizeHandles val="exact"/>
        </dgm:presLayoutVars>
      </dgm:prSet>
      <dgm:spPr/>
    </dgm:pt>
    <dgm:pt modelId="{33A06BEC-C589-4F81-A0FC-46C796EA6344}" type="pres">
      <dgm:prSet presAssocID="{B262F7F7-0C4A-42CA-B7AB-9A6C4566A96A}" presName="radial" presStyleCnt="0">
        <dgm:presLayoutVars>
          <dgm:animLvl val="ctr"/>
        </dgm:presLayoutVars>
      </dgm:prSet>
      <dgm:spPr/>
    </dgm:pt>
    <dgm:pt modelId="{BE3EDB7D-C9BA-4596-80E5-D9A3347A6447}" type="pres">
      <dgm:prSet presAssocID="{7390B67E-E670-46B4-B606-266AB54A185B}" presName="centerShape" presStyleLbl="vennNode1" presStyleIdx="0" presStyleCnt="8"/>
      <dgm:spPr/>
    </dgm:pt>
    <dgm:pt modelId="{50C4B240-619A-437E-BB15-E7A7D53889F4}" type="pres">
      <dgm:prSet presAssocID="{52A5EDCA-6535-4C45-B7B3-B14B9C63F361}" presName="node" presStyleLbl="vennNode1" presStyleIdx="1" presStyleCnt="8">
        <dgm:presLayoutVars>
          <dgm:bulletEnabled val="1"/>
        </dgm:presLayoutVars>
      </dgm:prSet>
      <dgm:spPr/>
    </dgm:pt>
    <dgm:pt modelId="{F97E803E-C440-4A90-AE12-4CCFAB821EAB}" type="pres">
      <dgm:prSet presAssocID="{45D0C57E-5AF6-4898-8813-94ECEAFD1E79}" presName="node" presStyleLbl="vennNode1" presStyleIdx="2" presStyleCnt="8" custRadScaleRad="109640" custRadScaleInc="-25682">
        <dgm:presLayoutVars>
          <dgm:bulletEnabled val="1"/>
        </dgm:presLayoutVars>
      </dgm:prSet>
      <dgm:spPr/>
    </dgm:pt>
    <dgm:pt modelId="{1BE98C67-1C41-404C-BB0A-60605B3071FE}" type="pres">
      <dgm:prSet presAssocID="{072FCD31-D357-4F12-88B1-D604FE23C232}" presName="node" presStyleLbl="vennNode1" presStyleIdx="3" presStyleCnt="8">
        <dgm:presLayoutVars>
          <dgm:bulletEnabled val="1"/>
        </dgm:presLayoutVars>
      </dgm:prSet>
      <dgm:spPr/>
    </dgm:pt>
    <dgm:pt modelId="{F41B48E0-284E-47C6-8EBE-07052494A931}" type="pres">
      <dgm:prSet presAssocID="{55EC86E4-4118-49FB-B77C-3BA0B5213FF5}" presName="node" presStyleLbl="vennNode1" presStyleIdx="4" presStyleCnt="8">
        <dgm:presLayoutVars>
          <dgm:bulletEnabled val="1"/>
        </dgm:presLayoutVars>
      </dgm:prSet>
      <dgm:spPr/>
    </dgm:pt>
    <dgm:pt modelId="{56576E0A-4D3A-4288-A2A4-581EC2201499}" type="pres">
      <dgm:prSet presAssocID="{D1DBE2FD-AA07-43D2-BD04-7ADDAFA9DA03}" presName="node" presStyleLbl="vennNode1" presStyleIdx="5" presStyleCnt="8">
        <dgm:presLayoutVars>
          <dgm:bulletEnabled val="1"/>
        </dgm:presLayoutVars>
      </dgm:prSet>
      <dgm:spPr/>
    </dgm:pt>
    <dgm:pt modelId="{24A2B05D-61F3-414C-898C-EE4CF0AE5119}" type="pres">
      <dgm:prSet presAssocID="{40C66844-BDDA-4406-B91F-F3FD03800554}" presName="node" presStyleLbl="vennNode1" presStyleIdx="6" presStyleCnt="8">
        <dgm:presLayoutVars>
          <dgm:bulletEnabled val="1"/>
        </dgm:presLayoutVars>
      </dgm:prSet>
      <dgm:spPr/>
    </dgm:pt>
    <dgm:pt modelId="{CEA372EB-B944-4948-B0DB-6ED087EDB4A3}" type="pres">
      <dgm:prSet presAssocID="{58336B8D-FACC-4312-9076-4E8C4C862C1C}" presName="node" presStyleLbl="vennNode1" presStyleIdx="7" presStyleCnt="8">
        <dgm:presLayoutVars>
          <dgm:bulletEnabled val="1"/>
        </dgm:presLayoutVars>
      </dgm:prSet>
      <dgm:spPr/>
    </dgm:pt>
  </dgm:ptLst>
  <dgm:cxnLst>
    <dgm:cxn modelId="{AECC4417-AD23-425F-BEEE-DD2A8FF82F47}" srcId="{7390B67E-E670-46B4-B606-266AB54A185B}" destId="{072FCD31-D357-4F12-88B1-D604FE23C232}" srcOrd="2" destOrd="0" parTransId="{EF3A1C25-6535-4319-99D6-6CB569CE3FB0}" sibTransId="{8FE2061D-9F56-4662-AED6-D5ED629CC5DD}"/>
    <dgm:cxn modelId="{37D3F51E-6BD2-4143-A114-99D115684755}" srcId="{7390B67E-E670-46B4-B606-266AB54A185B}" destId="{58336B8D-FACC-4312-9076-4E8C4C862C1C}" srcOrd="6" destOrd="0" parTransId="{E5EA2DAF-5411-4F22-893B-C0CEB7DDDE41}" sibTransId="{8B953B86-4299-4118-8489-323A1992541C}"/>
    <dgm:cxn modelId="{797BE333-3F5A-40AE-B659-A865B4397022}" type="presOf" srcId="{52A5EDCA-6535-4C45-B7B3-B14B9C63F361}" destId="{50C4B240-619A-437E-BB15-E7A7D53889F4}" srcOrd="0" destOrd="0" presId="urn:microsoft.com/office/officeart/2005/8/layout/radial3"/>
    <dgm:cxn modelId="{F7172E39-519E-4AC7-8C39-9EEDF7FF7004}" type="presOf" srcId="{B262F7F7-0C4A-42CA-B7AB-9A6C4566A96A}" destId="{4BBB3A99-952B-49FB-9C4C-D9B69C081416}" srcOrd="0" destOrd="0" presId="urn:microsoft.com/office/officeart/2005/8/layout/radial3"/>
    <dgm:cxn modelId="{D574745D-2709-4ED0-83C4-3821AE305F35}" type="presOf" srcId="{55EC86E4-4118-49FB-B77C-3BA0B5213FF5}" destId="{F41B48E0-284E-47C6-8EBE-07052494A931}" srcOrd="0" destOrd="0" presId="urn:microsoft.com/office/officeart/2005/8/layout/radial3"/>
    <dgm:cxn modelId="{9ADF4E47-B7EC-4E6D-9F84-A85F67726DE1}" srcId="{7390B67E-E670-46B4-B606-266AB54A185B}" destId="{55EC86E4-4118-49FB-B77C-3BA0B5213FF5}" srcOrd="3" destOrd="0" parTransId="{99C24FEF-4787-40FB-9991-DF14F9280A56}" sibTransId="{3410B37E-2AA0-402D-9356-323C1F9627BB}"/>
    <dgm:cxn modelId="{A4921748-B3B6-4884-8E61-E72A9BE02AE7}" srcId="{7390B67E-E670-46B4-B606-266AB54A185B}" destId="{52A5EDCA-6535-4C45-B7B3-B14B9C63F361}" srcOrd="0" destOrd="0" parTransId="{342CB44B-AB63-43C1-80AE-29F475BF0D3B}" sibTransId="{47AA8406-05CA-40D9-96D4-77A158834EC3}"/>
    <dgm:cxn modelId="{7C6C736C-5D3A-4A7E-9846-943EA6D6A7BF}" type="presOf" srcId="{40C66844-BDDA-4406-B91F-F3FD03800554}" destId="{24A2B05D-61F3-414C-898C-EE4CF0AE5119}" srcOrd="0" destOrd="0" presId="urn:microsoft.com/office/officeart/2005/8/layout/radial3"/>
    <dgm:cxn modelId="{745F424D-B0C8-413C-9438-056A156DF38D}" type="presOf" srcId="{072FCD31-D357-4F12-88B1-D604FE23C232}" destId="{1BE98C67-1C41-404C-BB0A-60605B3071FE}" srcOrd="0" destOrd="0" presId="urn:microsoft.com/office/officeart/2005/8/layout/radial3"/>
    <dgm:cxn modelId="{DCC58570-E466-4B4E-A8F7-B11B0D2BA1AA}" srcId="{B262F7F7-0C4A-42CA-B7AB-9A6C4566A96A}" destId="{7390B67E-E670-46B4-B606-266AB54A185B}" srcOrd="0" destOrd="0" parTransId="{D6A8EC02-DA65-4658-BD4D-E10713AE6FE4}" sibTransId="{581E71A0-66E3-4480-8C08-AAF151D726FE}"/>
    <dgm:cxn modelId="{D4284A5A-2D61-4E73-9C85-2571478B00A7}" srcId="{7390B67E-E670-46B4-B606-266AB54A185B}" destId="{D1DBE2FD-AA07-43D2-BD04-7ADDAFA9DA03}" srcOrd="4" destOrd="0" parTransId="{AA963677-D0C1-4A99-B9EC-F462A9745020}" sibTransId="{814B2245-5746-4966-A72E-C4B82A9F0D23}"/>
    <dgm:cxn modelId="{A269FCA7-A4A5-432B-B26E-03981E967FD7}" srcId="{7390B67E-E670-46B4-B606-266AB54A185B}" destId="{40C66844-BDDA-4406-B91F-F3FD03800554}" srcOrd="5" destOrd="0" parTransId="{488FCE39-D923-44D0-B1A9-506E572BE694}" sibTransId="{150377E7-CFBA-43C3-8582-0661010CF4DB}"/>
    <dgm:cxn modelId="{0EE097CF-0BD4-48B1-A4B9-79B37FCB16E1}" type="presOf" srcId="{58336B8D-FACC-4312-9076-4E8C4C862C1C}" destId="{CEA372EB-B944-4948-B0DB-6ED087EDB4A3}" srcOrd="0" destOrd="0" presId="urn:microsoft.com/office/officeart/2005/8/layout/radial3"/>
    <dgm:cxn modelId="{C5650FD2-CA04-48EA-BBAF-E3DB1A4389C7}" srcId="{7390B67E-E670-46B4-B606-266AB54A185B}" destId="{45D0C57E-5AF6-4898-8813-94ECEAFD1E79}" srcOrd="1" destOrd="0" parTransId="{03D25471-8EE9-474F-81F6-B1FCAF465BC9}" sibTransId="{598CD7B7-43AE-4568-A397-B993F77C6DD9}"/>
    <dgm:cxn modelId="{05869AE7-9811-4BF5-B196-C7B36756B944}" type="presOf" srcId="{45D0C57E-5AF6-4898-8813-94ECEAFD1E79}" destId="{F97E803E-C440-4A90-AE12-4CCFAB821EAB}" srcOrd="0" destOrd="0" presId="urn:microsoft.com/office/officeart/2005/8/layout/radial3"/>
    <dgm:cxn modelId="{EAB744E8-66C9-4DA5-8FFF-56CB0D031104}" type="presOf" srcId="{7390B67E-E670-46B4-B606-266AB54A185B}" destId="{BE3EDB7D-C9BA-4596-80E5-D9A3347A6447}" srcOrd="0" destOrd="0" presId="urn:microsoft.com/office/officeart/2005/8/layout/radial3"/>
    <dgm:cxn modelId="{6A34E0EF-5DF2-48DD-A698-E3DBB70D74AA}" type="presOf" srcId="{D1DBE2FD-AA07-43D2-BD04-7ADDAFA9DA03}" destId="{56576E0A-4D3A-4288-A2A4-581EC2201499}" srcOrd="0" destOrd="0" presId="urn:microsoft.com/office/officeart/2005/8/layout/radial3"/>
    <dgm:cxn modelId="{35AA2ABE-FA6C-40AB-A967-C931E32DC1A8}" type="presParOf" srcId="{4BBB3A99-952B-49FB-9C4C-D9B69C081416}" destId="{33A06BEC-C589-4F81-A0FC-46C796EA6344}" srcOrd="0" destOrd="0" presId="urn:microsoft.com/office/officeart/2005/8/layout/radial3"/>
    <dgm:cxn modelId="{07CA9D94-9BC0-4484-BDC7-231AD75E0402}" type="presParOf" srcId="{33A06BEC-C589-4F81-A0FC-46C796EA6344}" destId="{BE3EDB7D-C9BA-4596-80E5-D9A3347A6447}" srcOrd="0" destOrd="0" presId="urn:microsoft.com/office/officeart/2005/8/layout/radial3"/>
    <dgm:cxn modelId="{6C2C8FDF-524E-4C37-A292-485AB1CC083E}" type="presParOf" srcId="{33A06BEC-C589-4F81-A0FC-46C796EA6344}" destId="{50C4B240-619A-437E-BB15-E7A7D53889F4}" srcOrd="1" destOrd="0" presId="urn:microsoft.com/office/officeart/2005/8/layout/radial3"/>
    <dgm:cxn modelId="{87C67B12-40FC-4081-B96A-AAF54D013D41}" type="presParOf" srcId="{33A06BEC-C589-4F81-A0FC-46C796EA6344}" destId="{F97E803E-C440-4A90-AE12-4CCFAB821EAB}" srcOrd="2" destOrd="0" presId="urn:microsoft.com/office/officeart/2005/8/layout/radial3"/>
    <dgm:cxn modelId="{922A248F-23AB-4729-9342-228C1E9F3BAC}" type="presParOf" srcId="{33A06BEC-C589-4F81-A0FC-46C796EA6344}" destId="{1BE98C67-1C41-404C-BB0A-60605B3071FE}" srcOrd="3" destOrd="0" presId="urn:microsoft.com/office/officeart/2005/8/layout/radial3"/>
    <dgm:cxn modelId="{0A81C87E-C18B-4D61-B9D8-E6AA8C4B7ED8}" type="presParOf" srcId="{33A06BEC-C589-4F81-A0FC-46C796EA6344}" destId="{F41B48E0-284E-47C6-8EBE-07052494A931}" srcOrd="4" destOrd="0" presId="urn:microsoft.com/office/officeart/2005/8/layout/radial3"/>
    <dgm:cxn modelId="{9192AF06-7625-41D9-AE9E-771615B98EF1}" type="presParOf" srcId="{33A06BEC-C589-4F81-A0FC-46C796EA6344}" destId="{56576E0A-4D3A-4288-A2A4-581EC2201499}" srcOrd="5" destOrd="0" presId="urn:microsoft.com/office/officeart/2005/8/layout/radial3"/>
    <dgm:cxn modelId="{80E12F3B-4183-43A9-8EAD-1CEF5B1F88E0}" type="presParOf" srcId="{33A06BEC-C589-4F81-A0FC-46C796EA6344}" destId="{24A2B05D-61F3-414C-898C-EE4CF0AE5119}" srcOrd="6" destOrd="0" presId="urn:microsoft.com/office/officeart/2005/8/layout/radial3"/>
    <dgm:cxn modelId="{172D07CA-E582-4D19-8BEA-CD1353FFFA27}" type="presParOf" srcId="{33A06BEC-C589-4F81-A0FC-46C796EA6344}" destId="{CEA372EB-B944-4948-B0DB-6ED087EDB4A3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434BB8-8878-452E-B934-AFF3950C418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4FFF447-C92E-4C2F-B75E-C17B54FBD1FB}">
      <dgm:prSet phldrT="[Testo]"/>
      <dgm:spPr/>
      <dgm:t>
        <a:bodyPr/>
        <a:lstStyle/>
        <a:p>
          <a:r>
            <a:rPr lang="it-IT" dirty="0"/>
            <a:t>Policy Maker</a:t>
          </a:r>
        </a:p>
      </dgm:t>
    </dgm:pt>
    <dgm:pt modelId="{0C153A07-5046-4EEC-93C6-F14A12B8C8D1}" type="parTrans" cxnId="{81BE0D38-5E1F-4173-B42F-1D944CC75E2F}">
      <dgm:prSet/>
      <dgm:spPr/>
      <dgm:t>
        <a:bodyPr/>
        <a:lstStyle/>
        <a:p>
          <a:endParaRPr lang="it-IT"/>
        </a:p>
      </dgm:t>
    </dgm:pt>
    <dgm:pt modelId="{DDBF44E1-8EF9-457D-9423-11FCA7D5B638}" type="sibTrans" cxnId="{81BE0D38-5E1F-4173-B42F-1D944CC75E2F}">
      <dgm:prSet/>
      <dgm:spPr/>
      <dgm:t>
        <a:bodyPr/>
        <a:lstStyle/>
        <a:p>
          <a:endParaRPr lang="it-IT"/>
        </a:p>
      </dgm:t>
    </dgm:pt>
    <dgm:pt modelId="{564D54E7-4042-42D8-9946-19A73FC29DA2}">
      <dgm:prSet phldrT="[Testo]"/>
      <dgm:spPr/>
      <dgm:t>
        <a:bodyPr/>
        <a:lstStyle/>
        <a:p>
          <a:r>
            <a:rPr lang="it-IT" dirty="0"/>
            <a:t>First stakeholder</a:t>
          </a:r>
        </a:p>
      </dgm:t>
    </dgm:pt>
    <dgm:pt modelId="{D8DA778A-1247-4AB9-A833-F0F4DF7F004C}" type="parTrans" cxnId="{05B3BAA1-7C71-48C5-97F8-3AF94A5FDDC1}">
      <dgm:prSet/>
      <dgm:spPr/>
      <dgm:t>
        <a:bodyPr/>
        <a:lstStyle/>
        <a:p>
          <a:endParaRPr lang="it-IT"/>
        </a:p>
      </dgm:t>
    </dgm:pt>
    <dgm:pt modelId="{3096EF7F-5DCF-4E3F-8F4C-9C201071A44B}" type="sibTrans" cxnId="{05B3BAA1-7C71-48C5-97F8-3AF94A5FDDC1}">
      <dgm:prSet/>
      <dgm:spPr/>
      <dgm:t>
        <a:bodyPr/>
        <a:lstStyle/>
        <a:p>
          <a:endParaRPr lang="it-IT"/>
        </a:p>
      </dgm:t>
    </dgm:pt>
    <dgm:pt modelId="{7BE4C215-9664-4ED3-9AA3-91F321B66B3F}">
      <dgm:prSet phldrT="[Testo]"/>
      <dgm:spPr/>
      <dgm:t>
        <a:bodyPr/>
        <a:lstStyle/>
        <a:p>
          <a:r>
            <a:rPr lang="it-IT" dirty="0"/>
            <a:t>Attivatori di risorse</a:t>
          </a:r>
        </a:p>
      </dgm:t>
    </dgm:pt>
    <dgm:pt modelId="{68A62E2B-A007-45B3-89F4-AAED27604D34}" type="parTrans" cxnId="{7A461B6C-DEE1-4F64-BC89-A83F455C67BC}">
      <dgm:prSet/>
      <dgm:spPr/>
      <dgm:t>
        <a:bodyPr/>
        <a:lstStyle/>
        <a:p>
          <a:endParaRPr lang="it-IT"/>
        </a:p>
      </dgm:t>
    </dgm:pt>
    <dgm:pt modelId="{EA92DAB7-123F-463D-86E2-FE5467BDF531}" type="sibTrans" cxnId="{7A461B6C-DEE1-4F64-BC89-A83F455C67BC}">
      <dgm:prSet/>
      <dgm:spPr/>
      <dgm:t>
        <a:bodyPr/>
        <a:lstStyle/>
        <a:p>
          <a:endParaRPr lang="it-IT"/>
        </a:p>
      </dgm:t>
    </dgm:pt>
    <dgm:pt modelId="{6C6DD5A7-9F35-4014-A08D-B18D4FC0D936}">
      <dgm:prSet phldrT="[Testo]"/>
      <dgm:spPr/>
      <dgm:t>
        <a:bodyPr/>
        <a:lstStyle/>
        <a:p>
          <a:r>
            <a:rPr lang="it-IT" dirty="0"/>
            <a:t>Generatori di Comunità</a:t>
          </a:r>
        </a:p>
      </dgm:t>
    </dgm:pt>
    <dgm:pt modelId="{216318D4-49E9-484E-ABB0-0601487E7D75}" type="parTrans" cxnId="{ED0D4024-0D8D-4314-9A25-FE5C83F31E99}">
      <dgm:prSet/>
      <dgm:spPr/>
      <dgm:t>
        <a:bodyPr/>
        <a:lstStyle/>
        <a:p>
          <a:endParaRPr lang="it-IT"/>
        </a:p>
      </dgm:t>
    </dgm:pt>
    <dgm:pt modelId="{9FA719D2-F47E-4E8B-8E06-05C98F5E7A9C}" type="sibTrans" cxnId="{ED0D4024-0D8D-4314-9A25-FE5C83F31E99}">
      <dgm:prSet/>
      <dgm:spPr/>
      <dgm:t>
        <a:bodyPr/>
        <a:lstStyle/>
        <a:p>
          <a:endParaRPr lang="it-IT"/>
        </a:p>
      </dgm:t>
    </dgm:pt>
    <dgm:pt modelId="{13D3DFF4-5C75-4583-A1B3-8003F11B851B}" type="pres">
      <dgm:prSet presAssocID="{4A434BB8-8878-452E-B934-AFF3950C4183}" presName="cycle" presStyleCnt="0">
        <dgm:presLayoutVars>
          <dgm:dir/>
          <dgm:resizeHandles val="exact"/>
        </dgm:presLayoutVars>
      </dgm:prSet>
      <dgm:spPr/>
    </dgm:pt>
    <dgm:pt modelId="{B3BEA81D-11F9-41F1-AA69-10C6FCE53242}" type="pres">
      <dgm:prSet presAssocID="{E4FFF447-C92E-4C2F-B75E-C17B54FBD1FB}" presName="dummy" presStyleCnt="0"/>
      <dgm:spPr/>
    </dgm:pt>
    <dgm:pt modelId="{04D17C3F-6961-4A7B-9602-181386015121}" type="pres">
      <dgm:prSet presAssocID="{E4FFF447-C92E-4C2F-B75E-C17B54FBD1FB}" presName="node" presStyleLbl="revTx" presStyleIdx="0" presStyleCnt="4">
        <dgm:presLayoutVars>
          <dgm:bulletEnabled val="1"/>
        </dgm:presLayoutVars>
      </dgm:prSet>
      <dgm:spPr/>
    </dgm:pt>
    <dgm:pt modelId="{DAC7C011-38F2-42F2-84E0-11BEDCF9789E}" type="pres">
      <dgm:prSet presAssocID="{DDBF44E1-8EF9-457D-9423-11FCA7D5B638}" presName="sibTrans" presStyleLbl="node1" presStyleIdx="0" presStyleCnt="4" custLinFactNeighborX="0"/>
      <dgm:spPr/>
    </dgm:pt>
    <dgm:pt modelId="{85B3AAD7-1BCF-4DD7-8537-9F56926833AC}" type="pres">
      <dgm:prSet presAssocID="{564D54E7-4042-42D8-9946-19A73FC29DA2}" presName="dummy" presStyleCnt="0"/>
      <dgm:spPr/>
    </dgm:pt>
    <dgm:pt modelId="{4B4EC28E-2808-4FF8-908B-E78297701790}" type="pres">
      <dgm:prSet presAssocID="{564D54E7-4042-42D8-9946-19A73FC29DA2}" presName="node" presStyleLbl="revTx" presStyleIdx="1" presStyleCnt="4">
        <dgm:presLayoutVars>
          <dgm:bulletEnabled val="1"/>
        </dgm:presLayoutVars>
      </dgm:prSet>
      <dgm:spPr/>
    </dgm:pt>
    <dgm:pt modelId="{9795E342-BA47-4DF7-8D73-033B8C9A0472}" type="pres">
      <dgm:prSet presAssocID="{3096EF7F-5DCF-4E3F-8F4C-9C201071A44B}" presName="sibTrans" presStyleLbl="node1" presStyleIdx="1" presStyleCnt="4"/>
      <dgm:spPr/>
    </dgm:pt>
    <dgm:pt modelId="{B99AB47E-078C-4BE4-A99D-3468B30B94AE}" type="pres">
      <dgm:prSet presAssocID="{7BE4C215-9664-4ED3-9AA3-91F321B66B3F}" presName="dummy" presStyleCnt="0"/>
      <dgm:spPr/>
    </dgm:pt>
    <dgm:pt modelId="{7A03588B-2183-41DD-9896-D0684727C7DD}" type="pres">
      <dgm:prSet presAssocID="{7BE4C215-9664-4ED3-9AA3-91F321B66B3F}" presName="node" presStyleLbl="revTx" presStyleIdx="2" presStyleCnt="4">
        <dgm:presLayoutVars>
          <dgm:bulletEnabled val="1"/>
        </dgm:presLayoutVars>
      </dgm:prSet>
      <dgm:spPr/>
    </dgm:pt>
    <dgm:pt modelId="{8F8A26F0-1000-4B6D-A58F-83C516E2241F}" type="pres">
      <dgm:prSet presAssocID="{EA92DAB7-123F-463D-86E2-FE5467BDF531}" presName="sibTrans" presStyleLbl="node1" presStyleIdx="2" presStyleCnt="4"/>
      <dgm:spPr/>
    </dgm:pt>
    <dgm:pt modelId="{C851D290-8409-4594-8DF8-4D89C2745337}" type="pres">
      <dgm:prSet presAssocID="{6C6DD5A7-9F35-4014-A08D-B18D4FC0D936}" presName="dummy" presStyleCnt="0"/>
      <dgm:spPr/>
    </dgm:pt>
    <dgm:pt modelId="{A1997A2B-5D9F-4310-B9C7-7A1490EF7CEE}" type="pres">
      <dgm:prSet presAssocID="{6C6DD5A7-9F35-4014-A08D-B18D4FC0D936}" presName="node" presStyleLbl="revTx" presStyleIdx="3" presStyleCnt="4">
        <dgm:presLayoutVars>
          <dgm:bulletEnabled val="1"/>
        </dgm:presLayoutVars>
      </dgm:prSet>
      <dgm:spPr/>
    </dgm:pt>
    <dgm:pt modelId="{70D47682-AF1E-490B-8C41-86CEA1F3980E}" type="pres">
      <dgm:prSet presAssocID="{9FA719D2-F47E-4E8B-8E06-05C98F5E7A9C}" presName="sibTrans" presStyleLbl="node1" presStyleIdx="3" presStyleCnt="4"/>
      <dgm:spPr/>
    </dgm:pt>
  </dgm:ptLst>
  <dgm:cxnLst>
    <dgm:cxn modelId="{81DB2F21-B17D-46B2-9654-874128636EB4}" type="presOf" srcId="{DDBF44E1-8EF9-457D-9423-11FCA7D5B638}" destId="{DAC7C011-38F2-42F2-84E0-11BEDCF9789E}" srcOrd="0" destOrd="0" presId="urn:microsoft.com/office/officeart/2005/8/layout/cycle1"/>
    <dgm:cxn modelId="{ED0D4024-0D8D-4314-9A25-FE5C83F31E99}" srcId="{4A434BB8-8878-452E-B934-AFF3950C4183}" destId="{6C6DD5A7-9F35-4014-A08D-B18D4FC0D936}" srcOrd="3" destOrd="0" parTransId="{216318D4-49E9-484E-ABB0-0601487E7D75}" sibTransId="{9FA719D2-F47E-4E8B-8E06-05C98F5E7A9C}"/>
    <dgm:cxn modelId="{81BE0D38-5E1F-4173-B42F-1D944CC75E2F}" srcId="{4A434BB8-8878-452E-B934-AFF3950C4183}" destId="{E4FFF447-C92E-4C2F-B75E-C17B54FBD1FB}" srcOrd="0" destOrd="0" parTransId="{0C153A07-5046-4EEC-93C6-F14A12B8C8D1}" sibTransId="{DDBF44E1-8EF9-457D-9423-11FCA7D5B638}"/>
    <dgm:cxn modelId="{E154AD66-EB4E-48A6-ACE4-4687AABA4460}" type="presOf" srcId="{7BE4C215-9664-4ED3-9AA3-91F321B66B3F}" destId="{7A03588B-2183-41DD-9896-D0684727C7DD}" srcOrd="0" destOrd="0" presId="urn:microsoft.com/office/officeart/2005/8/layout/cycle1"/>
    <dgm:cxn modelId="{7A461B6C-DEE1-4F64-BC89-A83F455C67BC}" srcId="{4A434BB8-8878-452E-B934-AFF3950C4183}" destId="{7BE4C215-9664-4ED3-9AA3-91F321B66B3F}" srcOrd="2" destOrd="0" parTransId="{68A62E2B-A007-45B3-89F4-AAED27604D34}" sibTransId="{EA92DAB7-123F-463D-86E2-FE5467BDF531}"/>
    <dgm:cxn modelId="{083A8E4E-AB08-40E3-84DA-219056DCC9DC}" type="presOf" srcId="{9FA719D2-F47E-4E8B-8E06-05C98F5E7A9C}" destId="{70D47682-AF1E-490B-8C41-86CEA1F3980E}" srcOrd="0" destOrd="0" presId="urn:microsoft.com/office/officeart/2005/8/layout/cycle1"/>
    <dgm:cxn modelId="{A3EA5D7A-0C57-4C5D-9038-796A87297C0E}" type="presOf" srcId="{6C6DD5A7-9F35-4014-A08D-B18D4FC0D936}" destId="{A1997A2B-5D9F-4310-B9C7-7A1490EF7CEE}" srcOrd="0" destOrd="0" presId="urn:microsoft.com/office/officeart/2005/8/layout/cycle1"/>
    <dgm:cxn modelId="{AEDB1081-5E06-4AF3-B165-57C54046D49F}" type="presOf" srcId="{3096EF7F-5DCF-4E3F-8F4C-9C201071A44B}" destId="{9795E342-BA47-4DF7-8D73-033B8C9A0472}" srcOrd="0" destOrd="0" presId="urn:microsoft.com/office/officeart/2005/8/layout/cycle1"/>
    <dgm:cxn modelId="{4A4C0B9C-AD8A-45F5-9073-C729358C84C2}" type="presOf" srcId="{E4FFF447-C92E-4C2F-B75E-C17B54FBD1FB}" destId="{04D17C3F-6961-4A7B-9602-181386015121}" srcOrd="0" destOrd="0" presId="urn:microsoft.com/office/officeart/2005/8/layout/cycle1"/>
    <dgm:cxn modelId="{F12E3B9D-5ACB-404D-923D-5D3A8C5BFD1C}" type="presOf" srcId="{4A434BB8-8878-452E-B934-AFF3950C4183}" destId="{13D3DFF4-5C75-4583-A1B3-8003F11B851B}" srcOrd="0" destOrd="0" presId="urn:microsoft.com/office/officeart/2005/8/layout/cycle1"/>
    <dgm:cxn modelId="{05B3BAA1-7C71-48C5-97F8-3AF94A5FDDC1}" srcId="{4A434BB8-8878-452E-B934-AFF3950C4183}" destId="{564D54E7-4042-42D8-9946-19A73FC29DA2}" srcOrd="1" destOrd="0" parTransId="{D8DA778A-1247-4AB9-A833-F0F4DF7F004C}" sibTransId="{3096EF7F-5DCF-4E3F-8F4C-9C201071A44B}"/>
    <dgm:cxn modelId="{0B69A4BF-C433-4848-A25A-366A5EE74AC7}" type="presOf" srcId="{EA92DAB7-123F-463D-86E2-FE5467BDF531}" destId="{8F8A26F0-1000-4B6D-A58F-83C516E2241F}" srcOrd="0" destOrd="0" presId="urn:microsoft.com/office/officeart/2005/8/layout/cycle1"/>
    <dgm:cxn modelId="{A0F513F8-657D-47F9-8026-CE5E9E38BCE1}" type="presOf" srcId="{564D54E7-4042-42D8-9946-19A73FC29DA2}" destId="{4B4EC28E-2808-4FF8-908B-E78297701790}" srcOrd="0" destOrd="0" presId="urn:microsoft.com/office/officeart/2005/8/layout/cycle1"/>
    <dgm:cxn modelId="{404398AB-C61F-4B05-A2EF-F6F0C600E738}" type="presParOf" srcId="{13D3DFF4-5C75-4583-A1B3-8003F11B851B}" destId="{B3BEA81D-11F9-41F1-AA69-10C6FCE53242}" srcOrd="0" destOrd="0" presId="urn:microsoft.com/office/officeart/2005/8/layout/cycle1"/>
    <dgm:cxn modelId="{A082F224-291C-4F17-924C-46B2B71B2695}" type="presParOf" srcId="{13D3DFF4-5C75-4583-A1B3-8003F11B851B}" destId="{04D17C3F-6961-4A7B-9602-181386015121}" srcOrd="1" destOrd="0" presId="urn:microsoft.com/office/officeart/2005/8/layout/cycle1"/>
    <dgm:cxn modelId="{5281E849-BFD5-4D15-8526-2A4CB9F86796}" type="presParOf" srcId="{13D3DFF4-5C75-4583-A1B3-8003F11B851B}" destId="{DAC7C011-38F2-42F2-84E0-11BEDCF9789E}" srcOrd="2" destOrd="0" presId="urn:microsoft.com/office/officeart/2005/8/layout/cycle1"/>
    <dgm:cxn modelId="{E4EF5A05-C83A-4585-BAF8-F84E971F4EB7}" type="presParOf" srcId="{13D3DFF4-5C75-4583-A1B3-8003F11B851B}" destId="{85B3AAD7-1BCF-4DD7-8537-9F56926833AC}" srcOrd="3" destOrd="0" presId="urn:microsoft.com/office/officeart/2005/8/layout/cycle1"/>
    <dgm:cxn modelId="{2C9F32D5-CFD1-41CB-8BC1-3FCDFFBA82C3}" type="presParOf" srcId="{13D3DFF4-5C75-4583-A1B3-8003F11B851B}" destId="{4B4EC28E-2808-4FF8-908B-E78297701790}" srcOrd="4" destOrd="0" presId="urn:microsoft.com/office/officeart/2005/8/layout/cycle1"/>
    <dgm:cxn modelId="{B1361C10-5008-4143-B5CE-058A7439102A}" type="presParOf" srcId="{13D3DFF4-5C75-4583-A1B3-8003F11B851B}" destId="{9795E342-BA47-4DF7-8D73-033B8C9A0472}" srcOrd="5" destOrd="0" presId="urn:microsoft.com/office/officeart/2005/8/layout/cycle1"/>
    <dgm:cxn modelId="{8DB3CC67-7961-4632-A59C-779CA9F6DAD6}" type="presParOf" srcId="{13D3DFF4-5C75-4583-A1B3-8003F11B851B}" destId="{B99AB47E-078C-4BE4-A99D-3468B30B94AE}" srcOrd="6" destOrd="0" presId="urn:microsoft.com/office/officeart/2005/8/layout/cycle1"/>
    <dgm:cxn modelId="{884C1510-4B7C-4E08-821C-E312E0BB13A4}" type="presParOf" srcId="{13D3DFF4-5C75-4583-A1B3-8003F11B851B}" destId="{7A03588B-2183-41DD-9896-D0684727C7DD}" srcOrd="7" destOrd="0" presId="urn:microsoft.com/office/officeart/2005/8/layout/cycle1"/>
    <dgm:cxn modelId="{AD44629D-1968-43D4-A125-5D7491D823F2}" type="presParOf" srcId="{13D3DFF4-5C75-4583-A1B3-8003F11B851B}" destId="{8F8A26F0-1000-4B6D-A58F-83C516E2241F}" srcOrd="8" destOrd="0" presId="urn:microsoft.com/office/officeart/2005/8/layout/cycle1"/>
    <dgm:cxn modelId="{C461F7F9-012E-4354-AEE5-98A40B7B6327}" type="presParOf" srcId="{13D3DFF4-5C75-4583-A1B3-8003F11B851B}" destId="{C851D290-8409-4594-8DF8-4D89C2745337}" srcOrd="9" destOrd="0" presId="urn:microsoft.com/office/officeart/2005/8/layout/cycle1"/>
    <dgm:cxn modelId="{5C4466BF-7786-4834-9134-B32FDD805A66}" type="presParOf" srcId="{13D3DFF4-5C75-4583-A1B3-8003F11B851B}" destId="{A1997A2B-5D9F-4310-B9C7-7A1490EF7CEE}" srcOrd="10" destOrd="0" presId="urn:microsoft.com/office/officeart/2005/8/layout/cycle1"/>
    <dgm:cxn modelId="{5B152EF6-3211-400D-B5AC-DFB7665A97DD}" type="presParOf" srcId="{13D3DFF4-5C75-4583-A1B3-8003F11B851B}" destId="{70D47682-AF1E-490B-8C41-86CEA1F3980E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3EDB7D-C9BA-4596-80E5-D9A3347A6447}">
      <dsp:nvSpPr>
        <dsp:cNvPr id="0" name=""/>
        <dsp:cNvSpPr/>
      </dsp:nvSpPr>
      <dsp:spPr>
        <a:xfrm>
          <a:off x="3005706" y="1160014"/>
          <a:ext cx="2774641" cy="277464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4000" kern="1200" dirty="0"/>
            <a:t>Case Manager</a:t>
          </a:r>
        </a:p>
      </dsp:txBody>
      <dsp:txXfrm>
        <a:off x="3412043" y="1566351"/>
        <a:ext cx="1961967" cy="1961967"/>
      </dsp:txXfrm>
    </dsp:sp>
    <dsp:sp modelId="{50C4B240-619A-437E-BB15-E7A7D53889F4}">
      <dsp:nvSpPr>
        <dsp:cNvPr id="0" name=""/>
        <dsp:cNvSpPr/>
      </dsp:nvSpPr>
      <dsp:spPr>
        <a:xfrm>
          <a:off x="3699366" y="45725"/>
          <a:ext cx="1387320" cy="13873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Casa e Lavoro</a:t>
          </a:r>
        </a:p>
      </dsp:txBody>
      <dsp:txXfrm>
        <a:off x="3902534" y="248893"/>
        <a:ext cx="980984" cy="980984"/>
      </dsp:txXfrm>
    </dsp:sp>
    <dsp:sp modelId="{F97E803E-C440-4A90-AE12-4CCFAB821EAB}">
      <dsp:nvSpPr>
        <dsp:cNvPr id="0" name=""/>
        <dsp:cNvSpPr/>
      </dsp:nvSpPr>
      <dsp:spPr>
        <a:xfrm>
          <a:off x="4925760" y="296364"/>
          <a:ext cx="1387320" cy="138732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Sportello psicologico</a:t>
          </a:r>
        </a:p>
      </dsp:txBody>
      <dsp:txXfrm>
        <a:off x="5128928" y="499532"/>
        <a:ext cx="980984" cy="980984"/>
      </dsp:txXfrm>
    </dsp:sp>
    <dsp:sp modelId="{1BE98C67-1C41-404C-BB0A-60605B3071FE}">
      <dsp:nvSpPr>
        <dsp:cNvPr id="0" name=""/>
        <dsp:cNvSpPr/>
      </dsp:nvSpPr>
      <dsp:spPr>
        <a:xfrm>
          <a:off x="5461986" y="2255981"/>
          <a:ext cx="1387320" cy="13873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Mediazione culturale</a:t>
          </a:r>
        </a:p>
      </dsp:txBody>
      <dsp:txXfrm>
        <a:off x="5665154" y="2459149"/>
        <a:ext cx="980984" cy="980984"/>
      </dsp:txXfrm>
    </dsp:sp>
    <dsp:sp modelId="{F41B48E0-284E-47C6-8EBE-07052494A931}">
      <dsp:nvSpPr>
        <dsp:cNvPr id="0" name=""/>
        <dsp:cNvSpPr/>
      </dsp:nvSpPr>
      <dsp:spPr>
        <a:xfrm>
          <a:off x="4483806" y="3482581"/>
          <a:ext cx="1387320" cy="1387320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Sostegno a problemi dipendenze</a:t>
          </a:r>
        </a:p>
      </dsp:txBody>
      <dsp:txXfrm>
        <a:off x="4686974" y="3685749"/>
        <a:ext cx="980984" cy="980984"/>
      </dsp:txXfrm>
    </dsp:sp>
    <dsp:sp modelId="{56576E0A-4D3A-4288-A2A4-581EC2201499}">
      <dsp:nvSpPr>
        <dsp:cNvPr id="0" name=""/>
        <dsp:cNvSpPr/>
      </dsp:nvSpPr>
      <dsp:spPr>
        <a:xfrm>
          <a:off x="2914926" y="3482581"/>
          <a:ext cx="1387320" cy="138732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Sostegno famigliare</a:t>
          </a:r>
        </a:p>
      </dsp:txBody>
      <dsp:txXfrm>
        <a:off x="3118094" y="3685749"/>
        <a:ext cx="980984" cy="980984"/>
      </dsp:txXfrm>
    </dsp:sp>
    <dsp:sp modelId="{24A2B05D-61F3-414C-898C-EE4CF0AE5119}">
      <dsp:nvSpPr>
        <dsp:cNvPr id="0" name=""/>
        <dsp:cNvSpPr/>
      </dsp:nvSpPr>
      <dsp:spPr>
        <a:xfrm>
          <a:off x="1936746" y="2255981"/>
          <a:ext cx="1387320" cy="13873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Sostegno a bisogni primari</a:t>
          </a:r>
        </a:p>
      </dsp:txBody>
      <dsp:txXfrm>
        <a:off x="2139914" y="2459149"/>
        <a:ext cx="980984" cy="980984"/>
      </dsp:txXfrm>
    </dsp:sp>
    <dsp:sp modelId="{CEA372EB-B944-4948-B0DB-6ED087EDB4A3}">
      <dsp:nvSpPr>
        <dsp:cNvPr id="0" name=""/>
        <dsp:cNvSpPr/>
      </dsp:nvSpPr>
      <dsp:spPr>
        <a:xfrm>
          <a:off x="2285854" y="726437"/>
          <a:ext cx="1387320" cy="138732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Volontariato (MAP-LPU-LSU)</a:t>
          </a:r>
        </a:p>
      </dsp:txBody>
      <dsp:txXfrm>
        <a:off x="2489022" y="929605"/>
        <a:ext cx="980984" cy="980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17C3F-6961-4A7B-9602-181386015121}">
      <dsp:nvSpPr>
        <dsp:cNvPr id="0" name=""/>
        <dsp:cNvSpPr/>
      </dsp:nvSpPr>
      <dsp:spPr>
        <a:xfrm>
          <a:off x="4642764" y="105018"/>
          <a:ext cx="1654968" cy="165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Policy Maker</a:t>
          </a:r>
        </a:p>
      </dsp:txBody>
      <dsp:txXfrm>
        <a:off x="4642764" y="105018"/>
        <a:ext cx="1654968" cy="1654968"/>
      </dsp:txXfrm>
    </dsp:sp>
    <dsp:sp modelId="{DAC7C011-38F2-42F2-84E0-11BEDCF9789E}">
      <dsp:nvSpPr>
        <dsp:cNvPr id="0" name=""/>
        <dsp:cNvSpPr/>
      </dsp:nvSpPr>
      <dsp:spPr>
        <a:xfrm>
          <a:off x="1725651" y="403"/>
          <a:ext cx="4676696" cy="4676696"/>
        </a:xfrm>
        <a:prstGeom prst="circularArrow">
          <a:avLst>
            <a:gd name="adj1" fmla="val 6901"/>
            <a:gd name="adj2" fmla="val 465234"/>
            <a:gd name="adj3" fmla="val 549912"/>
            <a:gd name="adj4" fmla="val 20584854"/>
            <a:gd name="adj5" fmla="val 805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EC28E-2808-4FF8-908B-E78297701790}">
      <dsp:nvSpPr>
        <dsp:cNvPr id="0" name=""/>
        <dsp:cNvSpPr/>
      </dsp:nvSpPr>
      <dsp:spPr>
        <a:xfrm>
          <a:off x="4642764" y="2917516"/>
          <a:ext cx="1654968" cy="165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First stakeholder</a:t>
          </a:r>
        </a:p>
      </dsp:txBody>
      <dsp:txXfrm>
        <a:off x="4642764" y="2917516"/>
        <a:ext cx="1654968" cy="1654968"/>
      </dsp:txXfrm>
    </dsp:sp>
    <dsp:sp modelId="{9795E342-BA47-4DF7-8D73-033B8C9A0472}">
      <dsp:nvSpPr>
        <dsp:cNvPr id="0" name=""/>
        <dsp:cNvSpPr/>
      </dsp:nvSpPr>
      <dsp:spPr>
        <a:xfrm>
          <a:off x="1725651" y="403"/>
          <a:ext cx="4676696" cy="4676696"/>
        </a:xfrm>
        <a:prstGeom prst="circularArrow">
          <a:avLst>
            <a:gd name="adj1" fmla="val 6901"/>
            <a:gd name="adj2" fmla="val 465234"/>
            <a:gd name="adj3" fmla="val 5949912"/>
            <a:gd name="adj4" fmla="val 4384854"/>
            <a:gd name="adj5" fmla="val 805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3588B-2183-41DD-9896-D0684727C7DD}">
      <dsp:nvSpPr>
        <dsp:cNvPr id="0" name=""/>
        <dsp:cNvSpPr/>
      </dsp:nvSpPr>
      <dsp:spPr>
        <a:xfrm>
          <a:off x="1830266" y="2917516"/>
          <a:ext cx="1654968" cy="165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Attivatori di risorse</a:t>
          </a:r>
        </a:p>
      </dsp:txBody>
      <dsp:txXfrm>
        <a:off x="1830266" y="2917516"/>
        <a:ext cx="1654968" cy="1654968"/>
      </dsp:txXfrm>
    </dsp:sp>
    <dsp:sp modelId="{8F8A26F0-1000-4B6D-A58F-83C516E2241F}">
      <dsp:nvSpPr>
        <dsp:cNvPr id="0" name=""/>
        <dsp:cNvSpPr/>
      </dsp:nvSpPr>
      <dsp:spPr>
        <a:xfrm>
          <a:off x="1725651" y="403"/>
          <a:ext cx="4676696" cy="4676696"/>
        </a:xfrm>
        <a:prstGeom prst="circularArrow">
          <a:avLst>
            <a:gd name="adj1" fmla="val 6901"/>
            <a:gd name="adj2" fmla="val 465234"/>
            <a:gd name="adj3" fmla="val 11349912"/>
            <a:gd name="adj4" fmla="val 9784854"/>
            <a:gd name="adj5" fmla="val 805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97A2B-5D9F-4310-B9C7-7A1490EF7CEE}">
      <dsp:nvSpPr>
        <dsp:cNvPr id="0" name=""/>
        <dsp:cNvSpPr/>
      </dsp:nvSpPr>
      <dsp:spPr>
        <a:xfrm>
          <a:off x="1830266" y="105018"/>
          <a:ext cx="1654968" cy="1654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600" kern="1200" dirty="0"/>
            <a:t>Generatori di Comunità</a:t>
          </a:r>
        </a:p>
      </dsp:txBody>
      <dsp:txXfrm>
        <a:off x="1830266" y="105018"/>
        <a:ext cx="1654968" cy="1654968"/>
      </dsp:txXfrm>
    </dsp:sp>
    <dsp:sp modelId="{70D47682-AF1E-490B-8C41-86CEA1F3980E}">
      <dsp:nvSpPr>
        <dsp:cNvPr id="0" name=""/>
        <dsp:cNvSpPr/>
      </dsp:nvSpPr>
      <dsp:spPr>
        <a:xfrm>
          <a:off x="1725651" y="403"/>
          <a:ext cx="4676696" cy="4676696"/>
        </a:xfrm>
        <a:prstGeom prst="circularArrow">
          <a:avLst>
            <a:gd name="adj1" fmla="val 6901"/>
            <a:gd name="adj2" fmla="val 465234"/>
            <a:gd name="adj3" fmla="val 16749912"/>
            <a:gd name="adj4" fmla="val 15184854"/>
            <a:gd name="adj5" fmla="val 805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546B7081-5AC1-4E41-81CB-631BAE13ACA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/>
              <a:t>cccc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1178509-EE09-4929-874C-902CABAF5B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EEAF5-A055-4424-8178-F04D82403E77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BE43ED-2825-4D58-88D0-8AB3927F9C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0CA744-CF30-4E4B-B68B-B13D3FD1BE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0F5BA-D9BB-4696-9297-AABFE6ACD1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1437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/>
              <a:t>cccc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00BB5-836C-4B05-9D1D-463FE3026714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36922-917B-4885-B79F-BD2B9A2CBA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5664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0CD48A-6732-4CFA-9C99-1B9CDC8B3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3F8D043-0E94-4114-9F07-8692BE5A8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D0C1A1E-B4DF-4678-8992-FA39EAEB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9AA4FA-A1FF-463D-8595-0B50725D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7BB6D54-22AA-415A-B318-F2223DE5A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50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19A065-2EF0-4E3D-AF02-D6C1E0A6F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7F74726-C963-4F8C-BFDC-87E6B035D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D0315B-6EF9-4947-8843-1F9B8916F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E6C22C-9F20-473F-80E9-9A38F2DB2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396786-3B60-4ADC-B399-F590FE932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89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20873E-D801-4087-8B6E-498DB9BC5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70BB094-1431-4A0B-A8A6-042E45B85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4D0395-1F1B-48C1-BA0C-EDAECA3A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3985DFB-BF29-4C3E-94D4-0304ECE92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5CD0A6-983C-49B8-9F4D-AE9761FF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80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270C2-60D8-4D79-B96C-47E5BAD49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B1D4AB-F8FE-45CF-B9FB-C30D9A79C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327AE7-52EA-4731-B185-35BFE9B9D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58B9D4-FA19-482B-ACC0-86E50DE7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73B278-CD8F-477C-982A-AACC753F0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99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30E0A6-0E7B-4D8B-B891-21D336EB3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7D98916-0AE3-4801-A0B3-5150363C5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6BBA74-995F-4FC1-A46F-D98105C1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4EFA5F-A048-478A-A1B2-256EF19C5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54D5A7-26B0-4992-8BA9-C7BB74B34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2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49B68B-36F7-4E75-BC10-D7D61ACDC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EEB0CE-D862-48FF-B687-777165A66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E307288-CCE4-46EF-9A60-C5794E383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FB15AB1-296F-461B-8450-E807AF11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B86E000-E25E-48E4-9BB7-123C1B6C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C9F5E40-C650-42F8-9A7C-02763F33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1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F7743D4-0122-4C7F-8AC5-3CFA262EB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6F45C4B-0103-4863-91A0-AD661E0A0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6C7F8A0-6A6C-4BCB-AC24-922246371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8CD9419-4B44-4EFC-9671-553A46161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001B935-F711-4FC2-A600-3A884E1615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425384-E4FB-4CF2-A895-6C9C7EB5A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3139580-A8DA-4FC4-87AB-360CCDA72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09C2E68-6BE9-45E1-89FD-AD8BF1CC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452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F32F0F-20E1-419C-B05F-27D498407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7A35E5A-C5D9-4F5F-B836-6E5C070AF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05FEA86-9C26-4501-831C-A62BEA4B4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A174443-4712-43CB-9207-C1BB933AB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56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E531C7B-9CCC-4026-892E-03C3698C0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216FAF6-118B-415D-8DCA-B577369D5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6F5A12-71B9-4CF2-A292-42FC818BD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10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B88DC6-8F6B-4CD1-89B2-D7DED0119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8488B6-4D87-47C4-8C36-E63657470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4E7ADAF-9AF8-4BF3-B157-D85823A01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ED01F5E-E047-4DB9-9F99-D63055BFF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9538CC6-56B9-4B50-9E1F-9DE52535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BE31E4-E800-40EB-8977-FDA414B78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26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8CE25D-A37D-4081-87B5-C08F14725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D431325-8583-4F67-A254-058955DCC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872C2C2-6EF1-4E30-93DA-A866C548C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4DE0D3-13B1-4DA3-849D-EF8F3DB61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E75361-E945-433C-B744-5EF3C8418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90B2F73-B107-441A-8707-60869DF1C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95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C96216E-8F82-4880-B0CE-A6E8F669C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7104F84-7CEB-4A9A-8100-48E98E3EB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AB6B3BF-58A0-4C4D-86CD-7DDB6FF7B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3378C-4D88-42BA-BC8F-1E2F21B64015}" type="datetimeFigureOut">
              <a:rPr lang="it-IT" smtClean="0"/>
              <a:t>03/07/2019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B75247-16CB-4075-B7AE-2ED42CDD44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E6A8BF-9886-4CC9-9D86-B9A8F406F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E477B-0806-492A-813A-153968FCE6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31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4D390B-8B97-4FCE-9359-F3436F53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7281" y="1863344"/>
            <a:ext cx="10515600" cy="1325563"/>
          </a:xfrm>
        </p:spPr>
        <p:txBody>
          <a:bodyPr/>
          <a:lstStyle/>
          <a:p>
            <a:r>
              <a:rPr lang="it-IT" dirty="0"/>
              <a:t>La Prima Pietra - Fase di aggancio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913963-7755-4F19-9070-D9674EAC85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205" y="2922007"/>
            <a:ext cx="10515600" cy="139623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/>
              <a:t>Carcere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Sportello d’ascolto carcere (confronto con Area Trattamentale – art. 78, </a:t>
            </a:r>
            <a:r>
              <a:rPr lang="it-IT" dirty="0" err="1"/>
              <a:t>ass</a:t>
            </a:r>
            <a:r>
              <a:rPr lang="it-IT" dirty="0"/>
              <a:t>. di volontariato)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Unità operativa Sanità Penitenziaria 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33BF549-C01F-4F37-AC90-EA84E02B1DD7}"/>
              </a:ext>
            </a:extLst>
          </p:cNvPr>
          <p:cNvSpPr txBox="1">
            <a:spLocks/>
          </p:cNvSpPr>
          <p:nvPr/>
        </p:nvSpPr>
        <p:spPr>
          <a:xfrm>
            <a:off x="744205" y="4483200"/>
            <a:ext cx="10515600" cy="1742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Territorio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Centro d’inclusione attiva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dirty="0"/>
              <a:t>Sportelli di Prossimità UEPE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EC15FC-FF74-4A14-A346-9153E63DE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228" y="467105"/>
            <a:ext cx="1868577" cy="139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1.jpeg">
            <a:extLst>
              <a:ext uri="{FF2B5EF4-FFF2-40B4-BE49-F238E27FC236}">
                <a16:creationId xmlns:a16="http://schemas.microsoft.com/office/drawing/2014/main" id="{741C3501-4B99-46FE-9AD5-BA767E06BBF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6027" y="106560"/>
            <a:ext cx="8786054" cy="211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9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5EC15FC-FF74-4A14-A346-9153E63DE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652" y="440196"/>
            <a:ext cx="1868577" cy="139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1.jpeg">
            <a:extLst>
              <a:ext uri="{FF2B5EF4-FFF2-40B4-BE49-F238E27FC236}">
                <a16:creationId xmlns:a16="http://schemas.microsoft.com/office/drawing/2014/main" id="{741C3501-4B99-46FE-9AD5-BA767E06BBF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6027" y="106560"/>
            <a:ext cx="8786054" cy="2117328"/>
          </a:xfrm>
          <a:prstGeom prst="rect">
            <a:avLst/>
          </a:prstGeom>
        </p:spPr>
      </p:pic>
      <p:sp>
        <p:nvSpPr>
          <p:cNvPr id="6" name="Titolo 5">
            <a:extLst>
              <a:ext uri="{FF2B5EF4-FFF2-40B4-BE49-F238E27FC236}">
                <a16:creationId xmlns:a16="http://schemas.microsoft.com/office/drawing/2014/main" id="{05453A6C-2324-411A-ADC2-08EA4F8DA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BF7DBD7F-10CE-45AF-8247-AD54E0AF3A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7123246"/>
              </p:ext>
            </p:extLst>
          </p:nvPr>
        </p:nvGraphicFramePr>
        <p:xfrm>
          <a:off x="2567746" y="1753587"/>
          <a:ext cx="8786054" cy="4915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itolo 1">
            <a:extLst>
              <a:ext uri="{FF2B5EF4-FFF2-40B4-BE49-F238E27FC236}">
                <a16:creationId xmlns:a16="http://schemas.microsoft.com/office/drawing/2014/main" id="{3A724A6F-4A50-477B-AE90-37AA2387D388}"/>
              </a:ext>
            </a:extLst>
          </p:cNvPr>
          <p:cNvSpPr txBox="1">
            <a:spLocks/>
          </p:cNvSpPr>
          <p:nvPr/>
        </p:nvSpPr>
        <p:spPr>
          <a:xfrm>
            <a:off x="409456" y="1888358"/>
            <a:ext cx="3541614" cy="179330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LA PRIMA PIETRA</a:t>
            </a: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F1564581-2479-435E-A34E-27CEFE8D5620}"/>
              </a:ext>
            </a:extLst>
          </p:cNvPr>
          <p:cNvSpPr txBox="1">
            <a:spLocks/>
          </p:cNvSpPr>
          <p:nvPr/>
        </p:nvSpPr>
        <p:spPr>
          <a:xfrm>
            <a:off x="409456" y="3879336"/>
            <a:ext cx="3541614" cy="1885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b="1" dirty="0"/>
              <a:t>Presa in carico</a:t>
            </a:r>
            <a:br>
              <a:rPr lang="it-IT" b="1" dirty="0"/>
            </a:br>
            <a:r>
              <a:rPr lang="it-IT" b="1" dirty="0"/>
              <a:t>Pacchetti d’intervento</a:t>
            </a:r>
          </a:p>
        </p:txBody>
      </p:sp>
    </p:spTree>
    <p:extLst>
      <p:ext uri="{BB962C8B-B14F-4D97-AF65-F5344CB8AC3E}">
        <p14:creationId xmlns:p14="http://schemas.microsoft.com/office/powerpoint/2010/main" val="121796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5EC15FC-FF74-4A14-A346-9153E63DE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228" y="467105"/>
            <a:ext cx="1868577" cy="1396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1.jpeg">
            <a:extLst>
              <a:ext uri="{FF2B5EF4-FFF2-40B4-BE49-F238E27FC236}">
                <a16:creationId xmlns:a16="http://schemas.microsoft.com/office/drawing/2014/main" id="{741C3501-4B99-46FE-9AD5-BA767E06BBF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6027" y="106560"/>
            <a:ext cx="8786054" cy="2117328"/>
          </a:xfrm>
          <a:prstGeom prst="rect">
            <a:avLst/>
          </a:prstGeom>
        </p:spPr>
      </p:pic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2D59F566-2A41-4281-A868-9BBFD82C7E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0320339"/>
              </p:ext>
            </p:extLst>
          </p:nvPr>
        </p:nvGraphicFramePr>
        <p:xfrm>
          <a:off x="3769418" y="1792668"/>
          <a:ext cx="8128000" cy="4677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itolo 1">
            <a:extLst>
              <a:ext uri="{FF2B5EF4-FFF2-40B4-BE49-F238E27FC236}">
                <a16:creationId xmlns:a16="http://schemas.microsoft.com/office/drawing/2014/main" id="{F54B2634-43F0-4605-88CC-8F4CC98D6F2B}"/>
              </a:ext>
            </a:extLst>
          </p:cNvPr>
          <p:cNvSpPr txBox="1">
            <a:spLocks/>
          </p:cNvSpPr>
          <p:nvPr/>
        </p:nvSpPr>
        <p:spPr>
          <a:xfrm>
            <a:off x="294582" y="1863344"/>
            <a:ext cx="3541614" cy="1481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/>
              <a:t>LA PRIMA PIETRA</a:t>
            </a: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46D46EEF-5837-4F1F-BF3E-4E1255C8C57D}"/>
              </a:ext>
            </a:extLst>
          </p:cNvPr>
          <p:cNvSpPr txBox="1">
            <a:spLocks/>
          </p:cNvSpPr>
          <p:nvPr/>
        </p:nvSpPr>
        <p:spPr>
          <a:xfrm>
            <a:off x="838200" y="3415480"/>
            <a:ext cx="3520257" cy="262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Presa in carico collettiva </a:t>
            </a:r>
            <a:br>
              <a:rPr lang="it-IT" dirty="0"/>
            </a:br>
            <a:r>
              <a:rPr lang="it-IT" dirty="0"/>
              <a:t>Intervento di comunità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C6FA8AF-E5C0-4E29-ADBD-CA16ED826126}"/>
              </a:ext>
            </a:extLst>
          </p:cNvPr>
          <p:cNvSpPr txBox="1"/>
          <p:nvPr/>
        </p:nvSpPr>
        <p:spPr>
          <a:xfrm>
            <a:off x="6997523" y="3344804"/>
            <a:ext cx="2014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Adulti sottoposti a provvedimenti dell’A. G.</a:t>
            </a:r>
          </a:p>
        </p:txBody>
      </p:sp>
    </p:spTree>
    <p:extLst>
      <p:ext uri="{BB962C8B-B14F-4D97-AF65-F5344CB8AC3E}">
        <p14:creationId xmlns:p14="http://schemas.microsoft.com/office/powerpoint/2010/main" val="3564825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92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Tema di Office</vt:lpstr>
      <vt:lpstr>La Prima Pietra - Fase di aggancio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PRIMA PIETRA</dc:title>
  <dc:creator>Cesare Vailati</dc:creator>
  <cp:lastModifiedBy>Claudia Andreoli</cp:lastModifiedBy>
  <cp:revision>11</cp:revision>
  <dcterms:created xsi:type="dcterms:W3CDTF">2019-06-26T18:49:31Z</dcterms:created>
  <dcterms:modified xsi:type="dcterms:W3CDTF">2019-07-03T08:04:59Z</dcterms:modified>
</cp:coreProperties>
</file>