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15124113"/>
  <p:notesSz cx="6858000" cy="9144000"/>
  <p:defaultTextStyle>
    <a:defPPr>
      <a:defRPr lang="it-IT"/>
    </a:defPPr>
    <a:lvl1pPr marL="0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1pPr>
    <a:lvl2pPr marL="646556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2pPr>
    <a:lvl3pPr marL="1293113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3pPr>
    <a:lvl4pPr marL="1939669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4pPr>
    <a:lvl5pPr marL="2586225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5pPr>
    <a:lvl6pPr marL="3232782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6pPr>
    <a:lvl7pPr marL="3879338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7pPr>
    <a:lvl8pPr marL="4525895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8pPr>
    <a:lvl9pPr marL="5172451" algn="l" defTabSz="646556" rtl="0" eaLnBrk="1" latinLnBrk="0" hangingPunct="1">
      <a:defRPr sz="2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7E6"/>
    <a:srgbClr val="07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88" autoAdjust="0"/>
    <p:restoredTop sz="94655" autoAdjust="0"/>
  </p:normalViewPr>
  <p:slideViewPr>
    <p:cSldViewPr snapToGrid="0" snapToObjects="1">
      <p:cViewPr>
        <p:scale>
          <a:sx n="100" d="100"/>
          <a:sy n="100" d="100"/>
        </p:scale>
        <p:origin x="-4872" y="1792"/>
      </p:cViewPr>
      <p:guideLst>
        <p:guide orient="horz" pos="4764"/>
        <p:guide pos="336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xxxxxxx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2748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684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534433" y="605666"/>
            <a:ext cx="9619774" cy="2520686"/>
          </a:xfrm>
          <a:prstGeom prst="rect">
            <a:avLst/>
          </a:prstGeom>
        </p:spPr>
        <p:txBody>
          <a:bodyPr vert="horz" lIns="129311" tIns="64655" rIns="129311" bIns="64655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4433" y="3528961"/>
            <a:ext cx="9619774" cy="9981216"/>
          </a:xfrm>
          <a:prstGeom prst="rect">
            <a:avLst/>
          </a:prstGeom>
        </p:spPr>
        <p:txBody>
          <a:bodyPr vert="horz" lIns="129311" tIns="64655" rIns="129311" bIns="64655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534433" y="14017814"/>
            <a:ext cx="2494016" cy="805219"/>
          </a:xfrm>
          <a:prstGeom prst="rect">
            <a:avLst/>
          </a:prstGeom>
        </p:spPr>
        <p:txBody>
          <a:bodyPr vert="horz" lIns="129311" tIns="64655" rIns="129311" bIns="64655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D056E-D887-6B4C-9F7B-18530BE89DEF}" type="datetimeFigureOut">
              <a:rPr lang="it-IT" smtClean="0"/>
              <a:t>10/02/17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651953" y="14017814"/>
            <a:ext cx="3384736" cy="805219"/>
          </a:xfrm>
          <a:prstGeom prst="rect">
            <a:avLst/>
          </a:prstGeom>
        </p:spPr>
        <p:txBody>
          <a:bodyPr vert="horz" lIns="129311" tIns="64655" rIns="129311" bIns="64655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7660192" y="14017814"/>
            <a:ext cx="2494016" cy="805219"/>
          </a:xfrm>
          <a:prstGeom prst="rect">
            <a:avLst/>
          </a:prstGeom>
        </p:spPr>
        <p:txBody>
          <a:bodyPr vert="horz" lIns="129311" tIns="64655" rIns="129311" bIns="64655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B30CE-5B24-6F42-943B-0B6F07003A65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9472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646556" rtl="0" eaLnBrk="1" latinLnBrk="0" hangingPunct="1">
        <a:spcBef>
          <a:spcPct val="0"/>
        </a:spcBef>
        <a:buNone/>
        <a:defRPr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4917" indent="-484917" algn="l" defTabSz="646556" rtl="0" eaLnBrk="1" latinLnBrk="0" hangingPunct="1">
        <a:spcBef>
          <a:spcPct val="20000"/>
        </a:spcBef>
        <a:buFont typeface="Arial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50654" indent="-404097" algn="l" defTabSz="646556" rtl="0" eaLnBrk="1" latinLnBrk="0" hangingPunct="1">
        <a:spcBef>
          <a:spcPct val="20000"/>
        </a:spcBef>
        <a:buFont typeface="Arial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16391" indent="-323278" algn="l" defTabSz="646556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62947" indent="-323278" algn="l" defTabSz="646556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909503" indent="-323278" algn="l" defTabSz="646556" rtl="0" eaLnBrk="1" latinLnBrk="0" hangingPunct="1">
        <a:spcBef>
          <a:spcPct val="20000"/>
        </a:spcBef>
        <a:buFont typeface="Arial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56060" indent="-323278" algn="l" defTabSz="646556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202616" indent="-323278" algn="l" defTabSz="646556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49173" indent="-323278" algn="l" defTabSz="646556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95729" indent="-323278" algn="l" defTabSz="646556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6556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93113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39669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586225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32782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79338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525895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172451" algn="l" defTabSz="646556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 flipV="1">
            <a:off x="0" y="2875215"/>
            <a:ext cx="10688638" cy="24794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4626" tIns="27313" rIns="54626" bIns="27313" rtlCol="0" anchor="ctr"/>
          <a:lstStyle/>
          <a:p>
            <a:pPr algn="ctr"/>
            <a:endParaRPr lang="it-IT"/>
          </a:p>
        </p:txBody>
      </p:sp>
      <p:sp>
        <p:nvSpPr>
          <p:cNvPr id="10" name="Rettangolo 9"/>
          <p:cNvSpPr/>
          <p:nvPr/>
        </p:nvSpPr>
        <p:spPr>
          <a:xfrm flipV="1">
            <a:off x="0" y="7285445"/>
            <a:ext cx="10688638" cy="783866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4626" tIns="27313" rIns="54626" bIns="27313" rtlCol="0" anchor="ctr"/>
          <a:lstStyle/>
          <a:p>
            <a:pPr algn="ctr"/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946342" y="3215926"/>
            <a:ext cx="7179945" cy="17059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6571"/>
              </a:lnSpc>
            </a:pPr>
            <a:r>
              <a:rPr lang="it-IT" sz="6000" dirty="0">
                <a:latin typeface="Helvetica Neue Medium"/>
                <a:ea typeface="Helvetica" charset="0"/>
                <a:cs typeface="Helvetica Neue Medium"/>
              </a:rPr>
              <a:t>Titolo falso</a:t>
            </a:r>
          </a:p>
          <a:p>
            <a:pPr>
              <a:lnSpc>
                <a:spcPts val="6571"/>
              </a:lnSpc>
            </a:pPr>
            <a:r>
              <a:rPr lang="it-IT" sz="6000" dirty="0">
                <a:latin typeface="Helvetica Neue Medium"/>
                <a:ea typeface="Helvetica" charset="0"/>
                <a:cs typeface="Helvetica Neue Medium"/>
              </a:rPr>
              <a:t>su due righe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946342" y="5792063"/>
            <a:ext cx="7179945" cy="9512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3300" dirty="0">
                <a:latin typeface="Helvetica Neue"/>
                <a:ea typeface="Helvetica" charset="0"/>
                <a:cs typeface="Helvetica Neue"/>
              </a:rPr>
              <a:t>Milano, Data, Orario</a:t>
            </a:r>
          </a:p>
          <a:p>
            <a:r>
              <a:rPr lang="it-IT" sz="2900" dirty="0">
                <a:latin typeface="Helvetica Neue Thin"/>
                <a:ea typeface="Helvetica" charset="0"/>
                <a:cs typeface="Helvetica Neue Thin"/>
              </a:rPr>
              <a:t>Location, indirizzo</a:t>
            </a:r>
          </a:p>
        </p:txBody>
      </p:sp>
      <p:sp>
        <p:nvSpPr>
          <p:cNvPr id="13" name="CasellaDiTesto 12"/>
          <p:cNvSpPr txBox="1"/>
          <p:nvPr/>
        </p:nvSpPr>
        <p:spPr>
          <a:xfrm>
            <a:off x="946342" y="7895651"/>
            <a:ext cx="8899795" cy="4154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it-IT" sz="2900" dirty="0">
                <a:latin typeface="Helvetica Neue Medium"/>
                <a:ea typeface="Helvetica" charset="0"/>
                <a:cs typeface="Helvetica Neue Medium"/>
              </a:rPr>
              <a:t>Titolo presentazione</a:t>
            </a:r>
          </a:p>
          <a:p>
            <a:r>
              <a:rPr lang="it-IT" sz="2200" dirty="0">
                <a:latin typeface="Helvetica Neue Medium"/>
                <a:ea typeface="Helvetica" charset="0"/>
                <a:cs typeface="Helvetica Neue Medium"/>
              </a:rPr>
              <a:t>Nome e cognome </a:t>
            </a:r>
            <a:r>
              <a:rPr lang="it-IT" sz="2200" i="1" dirty="0">
                <a:latin typeface="Helvetica Neue Thin"/>
                <a:ea typeface="Helvetica" charset="0"/>
                <a:cs typeface="Helvetica Neue Thin"/>
              </a:rPr>
              <a:t>Qualifica completa </a:t>
            </a:r>
            <a:r>
              <a:rPr lang="it-IT" sz="2200" i="1" dirty="0" err="1">
                <a:latin typeface="Helvetica Neue Thin"/>
                <a:ea typeface="Helvetica" charset="0"/>
                <a:cs typeface="Helvetica Neue Thin"/>
              </a:rPr>
              <a:t>del’oratore</a:t>
            </a:r>
            <a:r>
              <a:rPr lang="it-IT" sz="2200" i="1" dirty="0">
                <a:latin typeface="Helvetica Neue Thin"/>
                <a:ea typeface="Helvetica" charset="0"/>
                <a:cs typeface="Helvetica Neue Thin"/>
              </a:rPr>
              <a:t> anche su due righe</a:t>
            </a:r>
          </a:p>
          <a:p>
            <a:endParaRPr lang="it-IT" sz="2200" i="1" dirty="0">
              <a:latin typeface="Helvetica Neue Thin"/>
              <a:ea typeface="Helvetica" charset="0"/>
              <a:cs typeface="Helvetica Neue Thin"/>
            </a:endParaRPr>
          </a:p>
          <a:p>
            <a:r>
              <a:rPr lang="it-IT" sz="2900" dirty="0">
                <a:latin typeface="Helvetica Neue Medium"/>
                <a:ea typeface="Helvetica" charset="0"/>
                <a:cs typeface="Helvetica Neue Medium"/>
              </a:rPr>
              <a:t>Titolo presentazione</a:t>
            </a:r>
          </a:p>
          <a:p>
            <a:r>
              <a:rPr lang="it-IT" sz="2200" dirty="0">
                <a:latin typeface="Helvetica Neue Medium"/>
                <a:ea typeface="Helvetica" charset="0"/>
                <a:cs typeface="Helvetica Neue Medium"/>
              </a:rPr>
              <a:t>Nome e cognome </a:t>
            </a:r>
            <a:r>
              <a:rPr lang="it-IT" sz="2200" i="1" dirty="0">
                <a:latin typeface="Helvetica Neue Thin"/>
                <a:ea typeface="Helvetica" charset="0"/>
                <a:cs typeface="Helvetica Neue Thin"/>
              </a:rPr>
              <a:t>Qualifica completa </a:t>
            </a:r>
            <a:r>
              <a:rPr lang="it-IT" sz="2200" i="1" dirty="0" err="1">
                <a:latin typeface="Helvetica Neue Thin"/>
                <a:ea typeface="Helvetica" charset="0"/>
                <a:cs typeface="Helvetica Neue Thin"/>
              </a:rPr>
              <a:t>del’oratore</a:t>
            </a:r>
            <a:r>
              <a:rPr lang="it-IT" sz="2200" i="1" dirty="0">
                <a:latin typeface="Helvetica Neue Thin"/>
                <a:ea typeface="Helvetica" charset="0"/>
                <a:cs typeface="Helvetica Neue Thin"/>
              </a:rPr>
              <a:t> anche su due righe</a:t>
            </a:r>
          </a:p>
          <a:p>
            <a:endParaRPr lang="it-IT" sz="2200" i="1" dirty="0">
              <a:latin typeface="Helvetica Neue Thin"/>
              <a:ea typeface="Helvetica" charset="0"/>
              <a:cs typeface="Helvetica Neue Thin"/>
            </a:endParaRPr>
          </a:p>
          <a:p>
            <a:r>
              <a:rPr lang="it-IT" sz="2900" dirty="0">
                <a:latin typeface="Helvetica Neue Medium"/>
                <a:ea typeface="Helvetica" charset="0"/>
                <a:cs typeface="Helvetica Neue Medium"/>
              </a:rPr>
              <a:t>Titolo presentazione</a:t>
            </a:r>
          </a:p>
          <a:p>
            <a:r>
              <a:rPr lang="it-IT" sz="2200" dirty="0">
                <a:latin typeface="Helvetica Neue Medium"/>
                <a:ea typeface="Helvetica" charset="0"/>
                <a:cs typeface="Helvetica Neue Medium"/>
              </a:rPr>
              <a:t>Nome e cognome </a:t>
            </a:r>
            <a:r>
              <a:rPr lang="it-IT" sz="2200" i="1" dirty="0">
                <a:latin typeface="Helvetica Neue Thin"/>
                <a:ea typeface="Helvetica" charset="0"/>
                <a:cs typeface="Helvetica Neue Thin"/>
              </a:rPr>
              <a:t>Qualifica completa </a:t>
            </a:r>
            <a:r>
              <a:rPr lang="it-IT" sz="2200" i="1" dirty="0" err="1">
                <a:latin typeface="Helvetica Neue Thin"/>
                <a:ea typeface="Helvetica" charset="0"/>
                <a:cs typeface="Helvetica Neue Thin"/>
              </a:rPr>
              <a:t>del’oratore</a:t>
            </a:r>
            <a:r>
              <a:rPr lang="it-IT" sz="2200" i="1" dirty="0">
                <a:latin typeface="Helvetica Neue Thin"/>
                <a:ea typeface="Helvetica" charset="0"/>
                <a:cs typeface="Helvetica Neue Thin"/>
              </a:rPr>
              <a:t> anche su due righe</a:t>
            </a:r>
          </a:p>
          <a:p>
            <a:endParaRPr lang="it-IT" sz="2200" i="1" dirty="0">
              <a:latin typeface="Helvetica Neue Thin"/>
              <a:ea typeface="Helvetica" charset="0"/>
              <a:cs typeface="Helvetica Neue Thin"/>
            </a:endParaRPr>
          </a:p>
          <a:p>
            <a:r>
              <a:rPr lang="it-IT" sz="2900" dirty="0">
                <a:latin typeface="Helvetica Neue Medium"/>
                <a:ea typeface="Helvetica" charset="0"/>
                <a:cs typeface="Helvetica Neue Medium"/>
              </a:rPr>
              <a:t>Titolo presentazione</a:t>
            </a:r>
          </a:p>
          <a:p>
            <a:r>
              <a:rPr lang="it-IT" sz="2200" dirty="0">
                <a:latin typeface="Helvetica Neue Medium"/>
                <a:ea typeface="Helvetica" charset="0"/>
                <a:cs typeface="Helvetica Neue Medium"/>
              </a:rPr>
              <a:t>Nome e cognome </a:t>
            </a:r>
            <a:r>
              <a:rPr lang="it-IT" sz="2200" i="1" dirty="0">
                <a:latin typeface="Helvetica Neue Thin"/>
                <a:ea typeface="Helvetica" charset="0"/>
                <a:cs typeface="Helvetica Neue Thin"/>
              </a:rPr>
              <a:t>Qualifica completa </a:t>
            </a:r>
            <a:r>
              <a:rPr lang="it-IT" sz="2200" i="1" dirty="0" err="1">
                <a:latin typeface="Helvetica Neue Thin"/>
                <a:ea typeface="Helvetica" charset="0"/>
                <a:cs typeface="Helvetica Neue Thin"/>
              </a:rPr>
              <a:t>del’oratore</a:t>
            </a:r>
            <a:r>
              <a:rPr lang="it-IT" sz="2200" i="1" dirty="0">
                <a:latin typeface="Helvetica Neue Thin"/>
                <a:ea typeface="Helvetica" charset="0"/>
                <a:cs typeface="Helvetica Neue Thin"/>
              </a:rPr>
              <a:t> anche su due </a:t>
            </a:r>
            <a:r>
              <a:rPr lang="it-IT" sz="2200" i="1" dirty="0" smtClean="0">
                <a:latin typeface="Helvetica Neue Thin"/>
                <a:ea typeface="Helvetica" charset="0"/>
                <a:cs typeface="Helvetica Neue Thin"/>
              </a:rPr>
              <a:t>righe</a:t>
            </a:r>
            <a:endParaRPr lang="it-IT" sz="2200" i="1" dirty="0">
              <a:latin typeface="Helvetica Neue Thin"/>
              <a:ea typeface="Helvetica" charset="0"/>
              <a:cs typeface="Helvetica Neue Thin"/>
            </a:endParaRPr>
          </a:p>
        </p:txBody>
      </p:sp>
      <p:sp>
        <p:nvSpPr>
          <p:cNvPr id="5" name="Parallelogramma 4"/>
          <p:cNvSpPr/>
          <p:nvPr/>
        </p:nvSpPr>
        <p:spPr>
          <a:xfrm>
            <a:off x="4915273" y="13293178"/>
            <a:ext cx="6715623" cy="1222310"/>
          </a:xfrm>
          <a:prstGeom prst="parallelogram">
            <a:avLst>
              <a:gd name="adj" fmla="val 68642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sp>
        <p:nvSpPr>
          <p:cNvPr id="14" name="Parallelogramma 13"/>
          <p:cNvSpPr/>
          <p:nvPr/>
        </p:nvSpPr>
        <p:spPr>
          <a:xfrm>
            <a:off x="-939427" y="12962978"/>
            <a:ext cx="6715623" cy="1222310"/>
          </a:xfrm>
          <a:prstGeom prst="parallelogram">
            <a:avLst>
              <a:gd name="adj" fmla="val 68642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84881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61</Words>
  <Application>Microsoft Macintosh PowerPoint</Application>
  <PresentationFormat>Personalizzato</PresentationFormat>
  <Paragraphs>15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di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fuma</dc:creator>
  <cp:lastModifiedBy>fuma</cp:lastModifiedBy>
  <cp:revision>12</cp:revision>
  <dcterms:created xsi:type="dcterms:W3CDTF">2016-10-20T13:29:11Z</dcterms:created>
  <dcterms:modified xsi:type="dcterms:W3CDTF">2017-02-10T15:19:51Z</dcterms:modified>
</cp:coreProperties>
</file>