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tif" ContentType="image/tiff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88638" cy="15124113"/>
  <p:notesSz cx="6858000" cy="9144000"/>
  <p:defaultTextStyle>
    <a:defPPr>
      <a:defRPr lang="it-IT"/>
    </a:defPPr>
    <a:lvl1pPr marL="0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1pPr>
    <a:lvl2pPr marL="646556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2pPr>
    <a:lvl3pPr marL="1293113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3pPr>
    <a:lvl4pPr marL="1939669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4pPr>
    <a:lvl5pPr marL="2586225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5pPr>
    <a:lvl6pPr marL="3232782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6pPr>
    <a:lvl7pPr marL="3879338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7pPr>
    <a:lvl8pPr marL="4525895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8pPr>
    <a:lvl9pPr marL="5172451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88" autoAdjust="0"/>
    <p:restoredTop sz="94655" autoAdjust="0"/>
  </p:normalViewPr>
  <p:slideViewPr>
    <p:cSldViewPr snapToGrid="0" snapToObjects="1">
      <p:cViewPr>
        <p:scale>
          <a:sx n="65" d="100"/>
          <a:sy n="65" d="100"/>
        </p:scale>
        <p:origin x="-6056" y="-808"/>
      </p:cViewPr>
      <p:guideLst>
        <p:guide orient="horz" pos="4764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xxxxxxx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638" cy="2748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684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534433" y="605666"/>
            <a:ext cx="9619774" cy="2520686"/>
          </a:xfrm>
          <a:prstGeom prst="rect">
            <a:avLst/>
          </a:prstGeom>
        </p:spPr>
        <p:txBody>
          <a:bodyPr vert="horz" lIns="129311" tIns="64655" rIns="129311" bIns="64655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4433" y="3528961"/>
            <a:ext cx="9619774" cy="9981216"/>
          </a:xfrm>
          <a:prstGeom prst="rect">
            <a:avLst/>
          </a:prstGeom>
        </p:spPr>
        <p:txBody>
          <a:bodyPr vert="horz" lIns="129311" tIns="64655" rIns="129311" bIns="64655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534433" y="14017814"/>
            <a:ext cx="2494016" cy="805219"/>
          </a:xfrm>
          <a:prstGeom prst="rect">
            <a:avLst/>
          </a:prstGeom>
        </p:spPr>
        <p:txBody>
          <a:bodyPr vert="horz" lIns="129311" tIns="64655" rIns="129311" bIns="64655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D056E-D887-6B4C-9F7B-18530BE89DEF}" type="datetimeFigureOut">
              <a:rPr lang="it-IT" smtClean="0"/>
              <a:t>10/02/17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651953" y="14017814"/>
            <a:ext cx="3384736" cy="805219"/>
          </a:xfrm>
          <a:prstGeom prst="rect">
            <a:avLst/>
          </a:prstGeom>
        </p:spPr>
        <p:txBody>
          <a:bodyPr vert="horz" lIns="129311" tIns="64655" rIns="129311" bIns="64655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7660192" y="14017814"/>
            <a:ext cx="2494016" cy="805219"/>
          </a:xfrm>
          <a:prstGeom prst="rect">
            <a:avLst/>
          </a:prstGeom>
        </p:spPr>
        <p:txBody>
          <a:bodyPr vert="horz" lIns="129311" tIns="64655" rIns="129311" bIns="64655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B30CE-5B24-6F42-943B-0B6F07003A65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9472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46556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4917" indent="-484917" algn="l" defTabSz="646556" rtl="0" eaLnBrk="1" latinLnBrk="0" hangingPunct="1">
        <a:spcBef>
          <a:spcPct val="20000"/>
        </a:spcBef>
        <a:buFont typeface="Arial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50654" indent="-404097" algn="l" defTabSz="646556" rtl="0" eaLnBrk="1" latinLnBrk="0" hangingPunct="1">
        <a:spcBef>
          <a:spcPct val="20000"/>
        </a:spcBef>
        <a:buFont typeface="Arial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16391" indent="-323278" algn="l" defTabSz="646556" rtl="0" eaLnBrk="1" latinLnBrk="0" hangingPunct="1">
        <a:spcBef>
          <a:spcPct val="20000"/>
        </a:spcBef>
        <a:buFont typeface="Arial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62947" indent="-323278" algn="l" defTabSz="646556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909503" indent="-323278" algn="l" defTabSz="646556" rtl="0" eaLnBrk="1" latinLnBrk="0" hangingPunct="1">
        <a:spcBef>
          <a:spcPct val="20000"/>
        </a:spcBef>
        <a:buFont typeface="Arial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56060" indent="-323278" algn="l" defTabSz="646556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02616" indent="-323278" algn="l" defTabSz="646556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49173" indent="-323278" algn="l" defTabSz="646556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95729" indent="-323278" algn="l" defTabSz="646556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6556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93113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39669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586225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32782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79338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25895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172451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Sh_403804153_Medium.t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8" t="31200" r="32958"/>
          <a:stretch/>
        </p:blipFill>
        <p:spPr>
          <a:xfrm>
            <a:off x="0" y="2848781"/>
            <a:ext cx="10688638" cy="12275331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971033" y="3987307"/>
            <a:ext cx="4912103" cy="16089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6223"/>
              </a:lnSpc>
            </a:pPr>
            <a:r>
              <a:rPr lang="it-IT" sz="5700" dirty="0">
                <a:latin typeface="Helvetica Neue Medium"/>
                <a:ea typeface="Helvetica" charset="0"/>
                <a:cs typeface="Helvetica Neue Medium"/>
              </a:rPr>
              <a:t>Titolo falso</a:t>
            </a:r>
          </a:p>
          <a:p>
            <a:pPr>
              <a:lnSpc>
                <a:spcPts val="6223"/>
              </a:lnSpc>
            </a:pPr>
            <a:r>
              <a:rPr lang="it-IT" sz="5700" dirty="0">
                <a:latin typeface="Helvetica Neue Medium"/>
                <a:ea typeface="Helvetica" charset="0"/>
                <a:cs typeface="Helvetica Neue Medium"/>
              </a:rPr>
              <a:t>su due righe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971033" y="5837697"/>
            <a:ext cx="5164675" cy="1969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Spazio per testo. In caso di assenza di testo lasciare lasciare il fondino con uno spessore uguale alla cornice.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Lorem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ipsum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dolor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sinet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quam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modificardum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estilo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persti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cun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facite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exploratum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nids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extrum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.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Lorem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ipsum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dolor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sinet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quam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modificardum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estilo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persti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cun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facite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emodificardum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estilo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persti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cun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facite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exploratum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modificardum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 </a:t>
            </a:r>
            <a:r>
              <a:rPr lang="it-IT" sz="1600" dirty="0" err="1" smtClean="0">
                <a:latin typeface="45 Helvetica Light"/>
                <a:ea typeface="Helvetica" charset="0"/>
                <a:cs typeface="45 Helvetica Light"/>
              </a:rPr>
              <a:t>cun</a:t>
            </a:r>
            <a:r>
              <a:rPr lang="it-IT" sz="1600" dirty="0" smtClean="0">
                <a:latin typeface="45 Helvetica Light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xploratum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nids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 </a:t>
            </a:r>
            <a:r>
              <a:rPr lang="it-IT" sz="1600" dirty="0" err="1">
                <a:latin typeface="45 Helvetica Light"/>
                <a:ea typeface="Helvetica" charset="0"/>
                <a:cs typeface="45 Helvetica Light"/>
              </a:rPr>
              <a:t>extrum</a:t>
            </a:r>
            <a:r>
              <a:rPr lang="it-IT" sz="1600" dirty="0">
                <a:latin typeface="45 Helvetica Light"/>
                <a:ea typeface="Helvetica" charset="0"/>
                <a:cs typeface="45 Helvetica Light"/>
              </a:rPr>
              <a:t>.</a:t>
            </a:r>
          </a:p>
          <a:p>
            <a:endParaRPr lang="it-IT" sz="1600" dirty="0">
              <a:latin typeface="45 Helvetica Light"/>
              <a:ea typeface="Helvetica" charset="0"/>
              <a:cs typeface="45 Helvetica Light"/>
            </a:endParaRPr>
          </a:p>
        </p:txBody>
      </p:sp>
      <p:sp>
        <p:nvSpPr>
          <p:cNvPr id="9" name="Parallelogramma 8"/>
          <p:cNvSpPr/>
          <p:nvPr/>
        </p:nvSpPr>
        <p:spPr>
          <a:xfrm>
            <a:off x="4915273" y="13293178"/>
            <a:ext cx="6715623" cy="1222310"/>
          </a:xfrm>
          <a:prstGeom prst="parallelogram">
            <a:avLst>
              <a:gd name="adj" fmla="val 68642"/>
            </a:avLst>
          </a:prstGeom>
          <a:solidFill>
            <a:srgbClr val="E7E7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sp>
        <p:nvSpPr>
          <p:cNvPr id="10" name="Parallelogramma 9"/>
          <p:cNvSpPr/>
          <p:nvPr/>
        </p:nvSpPr>
        <p:spPr>
          <a:xfrm>
            <a:off x="-939427" y="12962978"/>
            <a:ext cx="6715623" cy="1222310"/>
          </a:xfrm>
          <a:prstGeom prst="parallelogram">
            <a:avLst>
              <a:gd name="adj" fmla="val 68642"/>
            </a:avLst>
          </a:prstGeom>
          <a:solidFill>
            <a:srgbClr val="E7E7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8488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62</Words>
  <Application>Microsoft Macintosh PowerPoint</Application>
  <PresentationFormat>Personalizzato</PresentationFormat>
  <Paragraphs>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di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fuma</dc:creator>
  <cp:lastModifiedBy>fuma</cp:lastModifiedBy>
  <cp:revision>10</cp:revision>
  <dcterms:created xsi:type="dcterms:W3CDTF">2016-10-20T13:29:11Z</dcterms:created>
  <dcterms:modified xsi:type="dcterms:W3CDTF">2017-02-10T15:19:35Z</dcterms:modified>
</cp:coreProperties>
</file>