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7559675" cy="1069181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048" y="8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31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39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93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63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54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69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3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07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17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26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19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371D3-CAEE-4C6C-93D8-378BF9743B8F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CCDA-B3B5-4B7B-BD57-ECA07DC30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8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1" y="611904"/>
            <a:ext cx="6683432" cy="81559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3475" y="1625600"/>
            <a:ext cx="6850800" cy="1244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74275" y="1779518"/>
            <a:ext cx="684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CONSOLIDAMENTO DEGLI INTERVENTI DI  ACCOMPAGNAMENTO ALL’INCLUSIONE SOCIO LAVORATIVA DELLE PERSONE SOTTOPOSTE A PROVVEDIMENTI DELL’AUTORITÀ GIUDIZIARIA</a:t>
            </a:r>
            <a:endParaRPr lang="it-IT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it-IT" sz="1600" b="1" dirty="0" smtClean="0"/>
          </a:p>
          <a:p>
            <a:pPr algn="ctr"/>
            <a:endParaRPr lang="it-IT" sz="1600" b="1" dirty="0"/>
          </a:p>
          <a:p>
            <a:pPr algn="ctr"/>
            <a:r>
              <a:rPr lang="it-IT" sz="1600" b="1" dirty="0" smtClean="0"/>
              <a:t>22 febbraio 2019</a:t>
            </a:r>
          </a:p>
          <a:p>
            <a:pPr algn="ctr"/>
            <a:r>
              <a:rPr lang="it-IT" sz="1600" b="1" dirty="0"/>
              <a:t>Palazzo Lombardia – Auditorium Testori</a:t>
            </a:r>
          </a:p>
          <a:p>
            <a:pPr algn="ctr"/>
            <a:endParaRPr lang="it-IT" sz="1600" b="1" dirty="0" smtClean="0"/>
          </a:p>
          <a:p>
            <a:pPr algn="ctr"/>
            <a:endParaRPr lang="it-IT" sz="1600" b="1" dirty="0" smtClean="0"/>
          </a:p>
        </p:txBody>
      </p:sp>
      <p:sp>
        <p:nvSpPr>
          <p:cNvPr id="3" name="Rettangolo 2"/>
          <p:cNvSpPr/>
          <p:nvPr/>
        </p:nvSpPr>
        <p:spPr>
          <a:xfrm>
            <a:off x="363475" y="2672760"/>
            <a:ext cx="6765353" cy="7545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9.30 Accredito partecipanti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10.00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Apertura dei lavori </a:t>
            </a:r>
            <a:endParaRPr lang="it-IT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Claudia Moneta -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Direttore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Generale Politiche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la Famiglia 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10.15 Saluti istituzionali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Silvia Piani-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Assessore alle politiche per la Famiglia, Genitorialità e Pari Opportunità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Catia </a:t>
            </a:r>
            <a:r>
              <a:rPr lang="it-IT" sz="12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Taraschi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Provveditorato Regionale dell’Amministrazione Penitenziaria per la  Lombardia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Paola </a:t>
            </a:r>
            <a:r>
              <a:rPr lang="it-IT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Prandini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Centro Giustizia Minorile della Lombardia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Severina Panarello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Ufficio </a:t>
            </a:r>
            <a:r>
              <a:rPr lang="it-IT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interdistrettuale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Esecuzione Penale Esterna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11.00 Presentazione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 Misura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Marina </a:t>
            </a:r>
            <a:r>
              <a:rPr lang="it-IT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Matucci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Dirigente Struttura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Innovazione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Sociale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Claudia </a:t>
            </a:r>
            <a:r>
              <a:rPr lang="it-IT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Andreoli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Unità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Operativa Programmi ed interventi in materia di inclusione attiva delle persone sottoposte a provvedimenti dell’autorità giudiziaria e loro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famiglie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Marcello D'Amico -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Manager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Assistenza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Tecnica Fondo Sociale Europeo-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Archidata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srl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Ore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Chiusura lavori 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82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772"/>
            <a:ext cx="7558636" cy="106918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1" y="611904"/>
            <a:ext cx="6683432" cy="81559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38121" y="6937278"/>
            <a:ext cx="6543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/>
          </a:p>
          <a:p>
            <a:pPr algn="ctr"/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endParaRPr lang="it-IT" sz="2400" dirty="0" smtClean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Auditorium Testori – Palazzo Lombardia </a:t>
            </a:r>
          </a:p>
          <a:p>
            <a:pPr algn="ctr"/>
            <a:r>
              <a:rPr lang="it-IT" dirty="0" smtClean="0"/>
              <a:t>Piazza Città di Lombardia 1 – Milano</a:t>
            </a:r>
          </a:p>
          <a:p>
            <a:pPr algn="ctr"/>
            <a:r>
              <a:rPr lang="it-IT" dirty="0"/>
              <a:t>22 febbraio 2019 dalle ore 10 alle </a:t>
            </a:r>
            <a:r>
              <a:rPr lang="it-IT" dirty="0" smtClean="0"/>
              <a:t>ore 13 </a:t>
            </a:r>
            <a:endParaRPr lang="it-IT" b="1" dirty="0"/>
          </a:p>
          <a:p>
            <a:pPr algn="just"/>
            <a:endParaRPr lang="it-IT" b="1" dirty="0" smtClean="0"/>
          </a:p>
          <a:p>
            <a:pPr algn="ctr"/>
            <a:endParaRPr lang="it-IT" b="1" dirty="0"/>
          </a:p>
          <a:p>
            <a:pPr algn="ctr"/>
            <a:endParaRPr lang="it-IT" b="1" dirty="0" smtClean="0"/>
          </a:p>
          <a:p>
            <a:pPr algn="ctr"/>
            <a:endParaRPr lang="it-IT" b="1" dirty="0"/>
          </a:p>
          <a:p>
            <a:pPr algn="ctr"/>
            <a:endParaRPr lang="it-IT" b="1" dirty="0" smtClean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sz="1600" b="1" dirty="0" smtClean="0"/>
          </a:p>
          <a:p>
            <a:pPr algn="ctr"/>
            <a:endParaRPr lang="it-IT" sz="1600" b="1" dirty="0" smtClean="0"/>
          </a:p>
        </p:txBody>
      </p:sp>
      <p:sp>
        <p:nvSpPr>
          <p:cNvPr id="3" name="Rettangolo 2"/>
          <p:cNvSpPr/>
          <p:nvPr/>
        </p:nvSpPr>
        <p:spPr>
          <a:xfrm>
            <a:off x="327310" y="1471932"/>
            <a:ext cx="6765353" cy="591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b="1" dirty="0" smtClean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/>
              <a:t>Regione </a:t>
            </a:r>
            <a:r>
              <a:rPr lang="it-IT" sz="2400" b="1" dirty="0"/>
              <a:t>Lombardia in collaborazione con il Provveditorato Regionale dell’Amministrazione Penitenziaria, il Centro Giustizia Minorile e l’Ufficio </a:t>
            </a:r>
            <a:r>
              <a:rPr lang="it-IT" sz="2400" b="1" dirty="0" err="1"/>
              <a:t>Interdistrettuale</a:t>
            </a:r>
            <a:r>
              <a:rPr lang="it-IT" sz="2400" b="1" dirty="0"/>
              <a:t> Esecuzione Penale Esterna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PRESENTANO LA MISURA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/>
              <a:t>«Consolidamento </a:t>
            </a:r>
            <a:r>
              <a:rPr lang="it-IT" sz="2400" b="1" dirty="0"/>
              <a:t>degli interventi di  accompagnamento all’inclusione socio lavorativa delle persone sottoposte a provvedimenti dell’Autorità </a:t>
            </a:r>
            <a:r>
              <a:rPr lang="it-IT" sz="2400" b="1" dirty="0" smtClean="0"/>
              <a:t>Giudiziaria»</a:t>
            </a:r>
            <a:endParaRPr lang="it-IT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6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17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192</Words>
  <Application>Microsoft Office PowerPoint</Application>
  <PresentationFormat>Personalizzato</PresentationFormat>
  <Paragraphs>50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Times New Roman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Regione Lombardia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Olga Corsini</dc:creator>
  <cp:lastModifiedBy>Maria Ornella Fuse'</cp:lastModifiedBy>
  <cp:revision>73</cp:revision>
  <cp:lastPrinted>2017-10-17T08:31:01Z</cp:lastPrinted>
  <dcterms:created xsi:type="dcterms:W3CDTF">2016-10-19T14:32:35Z</dcterms:created>
  <dcterms:modified xsi:type="dcterms:W3CDTF">2019-02-21T14:32:53Z</dcterms:modified>
</cp:coreProperties>
</file>