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8" r:id="rId3"/>
    <p:sldId id="259" r:id="rId4"/>
    <p:sldId id="264" r:id="rId5"/>
    <p:sldId id="261" r:id="rId6"/>
    <p:sldId id="267" r:id="rId7"/>
    <p:sldId id="266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15" autoAdjust="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D2092-CDF1-453F-9666-BEBCD722E320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E777B-F2FA-4A1D-92D8-52824FD2F68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5146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FD19380-9989-4CE0-9277-7681FC02D907}" type="datetimeFigureOut">
              <a:rPr lang="it-IT" smtClean="0"/>
              <a:t>29/11/2022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9C2F662-08DE-4338-82EE-2664B798D2D5}" type="slidenum">
              <a:rPr lang="it-IT" smtClean="0"/>
              <a:t>‹N›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10140" y="1462532"/>
            <a:ext cx="7523720" cy="2614539"/>
          </a:xfrm>
        </p:spPr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VOUCHER ADOLESCENTI</a:t>
            </a:r>
            <a:br>
              <a:rPr lang="it-IT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Progetto «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NUVOLE RAPIDE</a:t>
            </a:r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»</a:t>
            </a:r>
            <a:b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it-I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Connessioni dialogiche tra pubblico e privato per il ripensamento dell’incontro con l’adolescente</a:t>
            </a:r>
            <a:endParaRPr lang="it-I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61287" y="4484733"/>
            <a:ext cx="6066116" cy="1080120"/>
          </a:xfrm>
        </p:spPr>
        <p:txBody>
          <a:bodyPr>
            <a:normAutofit fontScale="32500" lnSpcReduction="20000"/>
          </a:bodyPr>
          <a:lstStyle/>
          <a:p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it-IT" sz="4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Milano, 1 Dicembre 2022</a:t>
            </a:r>
          </a:p>
          <a:p>
            <a:r>
              <a:rPr lang="it-IT" sz="4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Dott.ssa Elisa Casini</a:t>
            </a:r>
          </a:p>
          <a:p>
            <a:r>
              <a:rPr lang="it-IT" sz="4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Albatros cooperativa sociale Onlus</a:t>
            </a:r>
            <a:endParaRPr lang="it-IT" sz="42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-25250"/>
            <a:ext cx="2217434" cy="180491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3879836-68BD-4CEC-8FF6-19A541611B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864" y="6165304"/>
            <a:ext cx="4479852" cy="53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1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7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46783"/>
            <a:ext cx="8229600" cy="1290472"/>
          </a:xfrm>
        </p:spPr>
        <p:txBody>
          <a:bodyPr>
            <a:normAutofit/>
          </a:bodyPr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 TERRITORIO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32656"/>
            <a:ext cx="1108717" cy="902458"/>
          </a:xfrm>
          <a:prstGeom prst="rect">
            <a:avLst/>
          </a:prstGeom>
        </p:spPr>
      </p:pic>
      <p:pic>
        <p:nvPicPr>
          <p:cNvPr id="15" name="Segnaposto contenuto 14">
            <a:extLst>
              <a:ext uri="{FF2B5EF4-FFF2-40B4-BE49-F238E27FC236}">
                <a16:creationId xmlns:a16="http://schemas.microsoft.com/office/drawing/2014/main" id="{83AE8E0A-F3B5-4695-B9F4-908D4F15E3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11303"/>
            <a:ext cx="3919735" cy="4730065"/>
          </a:xfr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1AEF24C-8089-43C9-ACBC-101DA82E9CAB}"/>
              </a:ext>
            </a:extLst>
          </p:cNvPr>
          <p:cNvSpPr txBox="1"/>
          <p:nvPr/>
        </p:nvSpPr>
        <p:spPr>
          <a:xfrm>
            <a:off x="4511088" y="3629517"/>
            <a:ext cx="42739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ASST OVEST </a:t>
            </a:r>
          </a:p>
          <a:p>
            <a:pPr algn="ctr"/>
            <a:r>
              <a:rPr lang="it-I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MILANESE</a:t>
            </a:r>
          </a:p>
        </p:txBody>
      </p:sp>
    </p:spTree>
    <p:extLst>
      <p:ext uri="{BB962C8B-B14F-4D97-AF65-F5344CB8AC3E}">
        <p14:creationId xmlns:p14="http://schemas.microsoft.com/office/powerpoint/2010/main" val="282865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Nuvole Rapide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dal 2019 ad oggi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32656"/>
            <a:ext cx="1108717" cy="902458"/>
          </a:xfrm>
          <a:prstGeom prst="rect">
            <a:avLst/>
          </a:prstGeom>
        </p:spPr>
      </p:pic>
      <p:pic>
        <p:nvPicPr>
          <p:cNvPr id="1026" name="Picture 2" descr="C:\Users\marco\Downloads\10489972_10204728189753388_318681636807036368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11626"/>
            <a:ext cx="1816728" cy="297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egnaposto contenuto 1">
            <a:extLst>
              <a:ext uri="{FF2B5EF4-FFF2-40B4-BE49-F238E27FC236}">
                <a16:creationId xmlns:a16="http://schemas.microsoft.com/office/drawing/2014/main" id="{E9B495FF-9AF5-4960-B2DE-B9D32B3AE206}"/>
              </a:ext>
            </a:extLst>
          </p:cNvPr>
          <p:cNvSpPr txBox="1">
            <a:spLocks/>
          </p:cNvSpPr>
          <p:nvPr/>
        </p:nvSpPr>
        <p:spPr>
          <a:xfrm>
            <a:off x="611560" y="2671573"/>
            <a:ext cx="6192688" cy="3848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167 PRESE IN CARICO</a:t>
            </a:r>
          </a:p>
          <a:p>
            <a:pPr marL="0" indent="0" algn="ctr">
              <a:buNone/>
            </a:pP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96 FEMMINE </a:t>
            </a:r>
          </a:p>
          <a:p>
            <a:pPr marL="0" indent="0" algn="ctr">
              <a:buNone/>
            </a:pP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71 MASCHI</a:t>
            </a:r>
          </a:p>
          <a:p>
            <a:pPr marL="0" indent="0">
              <a:buNone/>
            </a:pPr>
            <a:endParaRPr lang="it-IT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PREVALENZA RAGAZZI/E NATE TRA IL 2000 E IL 2006</a:t>
            </a:r>
          </a:p>
          <a:p>
            <a:pPr marL="0" indent="0" algn="ctr">
              <a:buNone/>
            </a:pP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16-20 ANNI</a:t>
            </a:r>
          </a:p>
          <a:p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Symbol" pitchFamily="18" charset="2"/>
              <a:buNone/>
            </a:pPr>
            <a:endParaRPr lang="it-IT" dirty="0"/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5CE6C0C3-D5F7-4F0E-8F8D-21869768C1B5}"/>
              </a:ext>
            </a:extLst>
          </p:cNvPr>
          <p:cNvSpPr/>
          <p:nvPr/>
        </p:nvSpPr>
        <p:spPr>
          <a:xfrm>
            <a:off x="971600" y="2706703"/>
            <a:ext cx="3600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8F9C48FE-523E-4DCB-9ED6-EAAB858A82AC}"/>
              </a:ext>
            </a:extLst>
          </p:cNvPr>
          <p:cNvSpPr/>
          <p:nvPr/>
        </p:nvSpPr>
        <p:spPr>
          <a:xfrm>
            <a:off x="611560" y="4725144"/>
            <a:ext cx="3600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133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3568" y="2254095"/>
            <a:ext cx="8229600" cy="4010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Famiglie frammentate e disorganizzate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Ragazzi fuori dai circuiti scolastici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 plurimi fallimenti formativi e relazionali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Consumo di sostanze e rischio di condotte delinquenziali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Familiarità con disturbi psichiatrici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Comportamenti sessuali a rischio</a:t>
            </a:r>
          </a:p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Crisi identitaria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7056784" cy="902459"/>
          </a:xfrm>
        </p:spPr>
        <p:txBody>
          <a:bodyPr>
            <a:normAutofit fontScale="90000"/>
          </a:bodyPr>
          <a:lstStyle/>
          <a:p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Ragazzi e ragazze  fortemente a rischio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32656"/>
            <a:ext cx="1108717" cy="9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9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8647" y="2528243"/>
            <a:ext cx="8533063" cy="39933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Il consolidamento della rete integrata e interdisciplinare tra servizi pubblici e tra servizi E.T.S ha favorito:</a:t>
            </a:r>
          </a:p>
          <a:p>
            <a:pPr marL="0" indent="0">
              <a:buNone/>
            </a:pPr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Maggiore dialogo tra operatori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Integrazione di competenze specifiche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Rapidità nei tempi di risposta ai bisogni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Maggiore offerta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Coprogettazione di azioni innovative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Maggiore conoscenza del territorio e delle sue possibilità</a:t>
            </a:r>
          </a:p>
          <a:p>
            <a:pPr>
              <a:buFontTx/>
              <a:buChar char="-"/>
            </a:pPr>
            <a:endParaRPr lang="it-IT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Tx/>
              <a:buChar char="-"/>
            </a:pPr>
            <a:endParaRPr lang="it-IT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it-IT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98647" y="336450"/>
            <a:ext cx="7272808" cy="1252728"/>
          </a:xfrm>
        </p:spPr>
        <p:txBody>
          <a:bodyPr>
            <a:noAutofit/>
          </a:bodyPr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 LAVORO DI RETE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32656"/>
            <a:ext cx="1108717" cy="9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70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13792" y="2636912"/>
            <a:ext cx="8316416" cy="413732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Modello di presa in carico personalizzata, flessibile e dinamica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Moduli di lavoro brevi e complementari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Funzione di vicinanza e di accompagnamento: l’operatore di rete che scandisce tempi e orienta sul territorio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Luogo curante diffuso e non stigmatizzato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Lavoro in gruppo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7704856" cy="1152128"/>
          </a:xfrm>
        </p:spPr>
        <p:txBody>
          <a:bodyPr>
            <a:normAutofit/>
          </a:bodyPr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MODELLO DI PRESA IN CARICO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32656"/>
            <a:ext cx="1108717" cy="9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192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Grazie!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0510246-6E45-4190-A219-AE9AB6F30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708920"/>
            <a:ext cx="8686800" cy="34506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fosse facile fare così..</a:t>
            </a:r>
            <a:b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Poterti dire già quello che so</a:t>
            </a:r>
            <a:b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Farebbe freddo in un attimo che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passerà.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Su tutto ciò che ora parla di noi</a:t>
            </a:r>
            <a:b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Rabbia, illusioni e speranze che so</a:t>
            </a:r>
            <a:b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Detonazioni di un attimo che</a:t>
            </a:r>
            <a:b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Passerà»</a:t>
            </a:r>
          </a:p>
          <a:p>
            <a:pPr marL="0" indent="0" algn="ctr">
              <a:spcBef>
                <a:spcPts val="0"/>
              </a:spcBef>
              <a:buNone/>
            </a:pPr>
            <a:endParaRPr lang="it-IT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</a:rPr>
              <a:t>«NUVOLE RAPIDE» - SUBSONICA</a:t>
            </a:r>
          </a:p>
        </p:txBody>
      </p:sp>
    </p:spTree>
    <p:extLst>
      <p:ext uri="{BB962C8B-B14F-4D97-AF65-F5344CB8AC3E}">
        <p14:creationId xmlns:p14="http://schemas.microsoft.com/office/powerpoint/2010/main" val="3752950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nde">
  <a:themeElements>
    <a:clrScheme name="Onde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nde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610</TotalTime>
  <Words>309</Words>
  <Application>Microsoft Office PowerPoint</Application>
  <PresentationFormat>Presentazione su schermo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Arial</vt:lpstr>
      <vt:lpstr>Calibri</vt:lpstr>
      <vt:lpstr>Candara</vt:lpstr>
      <vt:lpstr>Symbol</vt:lpstr>
      <vt:lpstr>Verdana</vt:lpstr>
      <vt:lpstr>Onde</vt:lpstr>
      <vt:lpstr>                                      VOUCHER ADOLESCENTI Progetto «NUVOLE RAPIDE» Connessioni dialogiche tra pubblico e privato per il ripensamento dell’incontro con l’adolescente</vt:lpstr>
      <vt:lpstr>Il TERRITORIO</vt:lpstr>
      <vt:lpstr>Nuvole Rapide  dal 2019 ad oggi</vt:lpstr>
      <vt:lpstr>Ragazzi e ragazze  fortemente a rischio </vt:lpstr>
      <vt:lpstr>IL LAVORO DI RETE</vt:lpstr>
      <vt:lpstr>MODELLO DI PRESA IN CARICO</vt:lpstr>
      <vt:lpstr>Grazie!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NUVOLE RAPIDE</dc:title>
  <dc:creator>marco cribioli</dc:creator>
  <cp:lastModifiedBy>Giuditta Muzzi</cp:lastModifiedBy>
  <cp:revision>36</cp:revision>
  <dcterms:created xsi:type="dcterms:W3CDTF">2017-09-12T08:47:07Z</dcterms:created>
  <dcterms:modified xsi:type="dcterms:W3CDTF">2022-11-29T14:20:14Z</dcterms:modified>
</cp:coreProperties>
</file>