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6"/>
  </p:notesMasterIdLst>
  <p:handoutMasterIdLst>
    <p:handoutMasterId r:id="rId17"/>
  </p:handoutMasterIdLst>
  <p:sldIdLst>
    <p:sldId id="258" r:id="rId5"/>
    <p:sldId id="381" r:id="rId6"/>
    <p:sldId id="365" r:id="rId7"/>
    <p:sldId id="358" r:id="rId8"/>
    <p:sldId id="397" r:id="rId9"/>
    <p:sldId id="402" r:id="rId10"/>
    <p:sldId id="425" r:id="rId11"/>
    <p:sldId id="421" r:id="rId12"/>
    <p:sldId id="422" r:id="rId13"/>
    <p:sldId id="435" r:id="rId14"/>
    <p:sldId id="440" r:id="rId15"/>
  </p:sldIdLst>
  <p:sldSz cx="12192000" cy="6858000"/>
  <p:notesSz cx="6797675" cy="9926638"/>
  <p:defaultTextStyle>
    <a:defPPr rtl="0"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ita" initials="R" lastIdx="1" clrIdx="0">
    <p:extLst>
      <p:ext uri="{19B8F6BF-5375-455C-9EA6-DF929625EA0E}">
        <p15:presenceInfo xmlns:p15="http://schemas.microsoft.com/office/powerpoint/2012/main" userId="S::rita.maruggi@quantra.it::781a46cf-5b2a-4547-a6f8-2610442f928c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CF4E"/>
    <a:srgbClr val="98DBEA"/>
    <a:srgbClr val="418AB3"/>
    <a:srgbClr val="0B5753"/>
    <a:srgbClr val="16EE87"/>
    <a:srgbClr val="05FF76"/>
    <a:srgbClr val="1891AB"/>
    <a:srgbClr val="A6A6A6"/>
    <a:srgbClr val="095854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C1EB8F-86CF-4C5C-891D-65BA85E31C9A}" v="124" dt="2021-09-10T11:02:07.639"/>
    <p1510:client id="{42FE81DB-258E-4D08-B54C-65B064F2929A}" v="745" dt="2021-09-10T07:09:29.4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essuno stile, nessuna grigli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75" autoAdjust="0"/>
    <p:restoredTop sz="93792" autoAdjust="0"/>
  </p:normalViewPr>
  <p:slideViewPr>
    <p:cSldViewPr snapToGrid="0">
      <p:cViewPr varScale="1">
        <p:scale>
          <a:sx n="163" d="100"/>
          <a:sy n="163" d="100"/>
        </p:scale>
        <p:origin x="548" y="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36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Relationship Id="rId35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ederico Fantori | QUANTRA SRL" userId="40e61607-4b43-4b97-8aad-e15429539832" providerId="ADAL" clId="{5FC074E2-6DA1-4102-A0F1-76A6C5C728E0}"/>
    <pc:docChg chg="undo custSel modSld">
      <pc:chgData name="Federico Fantori | QUANTRA SRL" userId="40e61607-4b43-4b97-8aad-e15429539832" providerId="ADAL" clId="{5FC074E2-6DA1-4102-A0F1-76A6C5C728E0}" dt="2020-12-17T10:43:12.661" v="11" actId="164"/>
      <pc:docMkLst>
        <pc:docMk/>
      </pc:docMkLst>
      <pc:sldChg chg="modSp mod">
        <pc:chgData name="Federico Fantori | QUANTRA SRL" userId="40e61607-4b43-4b97-8aad-e15429539832" providerId="ADAL" clId="{5FC074E2-6DA1-4102-A0F1-76A6C5C728E0}" dt="2020-12-15T07:31:33.194" v="10" actId="166"/>
        <pc:sldMkLst>
          <pc:docMk/>
          <pc:sldMk cId="3993071321" sldId="277"/>
        </pc:sldMkLst>
        <pc:spChg chg="ord">
          <ac:chgData name="Federico Fantori | QUANTRA SRL" userId="40e61607-4b43-4b97-8aad-e15429539832" providerId="ADAL" clId="{5FC074E2-6DA1-4102-A0F1-76A6C5C728E0}" dt="2020-12-15T07:31:18.777" v="8" actId="166"/>
          <ac:spMkLst>
            <pc:docMk/>
            <pc:sldMk cId="3993071321" sldId="277"/>
            <ac:spMk id="86" creationId="{55104D49-919B-4832-8FAA-0177AB209A13}"/>
          </ac:spMkLst>
        </pc:spChg>
        <pc:grpChg chg="ord">
          <ac:chgData name="Federico Fantori | QUANTRA SRL" userId="40e61607-4b43-4b97-8aad-e15429539832" providerId="ADAL" clId="{5FC074E2-6DA1-4102-A0F1-76A6C5C728E0}" dt="2020-12-15T07:31:33.194" v="10" actId="166"/>
          <ac:grpSpMkLst>
            <pc:docMk/>
            <pc:sldMk cId="3993071321" sldId="277"/>
            <ac:grpSpMk id="13" creationId="{C879E89F-62D9-4A40-882B-FC55B7005182}"/>
          </ac:grpSpMkLst>
        </pc:grpChg>
        <pc:picChg chg="ord">
          <ac:chgData name="Federico Fantori | QUANTRA SRL" userId="40e61607-4b43-4b97-8aad-e15429539832" providerId="ADAL" clId="{5FC074E2-6DA1-4102-A0F1-76A6C5C728E0}" dt="2020-12-15T07:30:50.975" v="3" actId="166"/>
          <ac:picMkLst>
            <pc:docMk/>
            <pc:sldMk cId="3993071321" sldId="277"/>
            <ac:picMk id="172" creationId="{A7FD6BDC-405D-4EE5-B5A8-EEBC07705D25}"/>
          </ac:picMkLst>
        </pc:picChg>
        <pc:picChg chg="ord">
          <ac:chgData name="Federico Fantori | QUANTRA SRL" userId="40e61607-4b43-4b97-8aad-e15429539832" providerId="ADAL" clId="{5FC074E2-6DA1-4102-A0F1-76A6C5C728E0}" dt="2020-12-15T07:30:51.514" v="4" actId="166"/>
          <ac:picMkLst>
            <pc:docMk/>
            <pc:sldMk cId="3993071321" sldId="277"/>
            <ac:picMk id="173" creationId="{AE7589DD-4621-4664-A3DB-7681A7C5A73B}"/>
          </ac:picMkLst>
        </pc:picChg>
      </pc:sldChg>
      <pc:sldChg chg="addSp modSp modAnim">
        <pc:chgData name="Federico Fantori | QUANTRA SRL" userId="40e61607-4b43-4b97-8aad-e15429539832" providerId="ADAL" clId="{5FC074E2-6DA1-4102-A0F1-76A6C5C728E0}" dt="2020-12-17T10:43:12.661" v="11" actId="164"/>
        <pc:sldMkLst>
          <pc:docMk/>
          <pc:sldMk cId="1804340207" sldId="290"/>
        </pc:sldMkLst>
        <pc:spChg chg="mod">
          <ac:chgData name="Federico Fantori | QUANTRA SRL" userId="40e61607-4b43-4b97-8aad-e15429539832" providerId="ADAL" clId="{5FC074E2-6DA1-4102-A0F1-76A6C5C728E0}" dt="2020-12-17T10:43:12.661" v="11" actId="164"/>
          <ac:spMkLst>
            <pc:docMk/>
            <pc:sldMk cId="1804340207" sldId="290"/>
            <ac:spMk id="99" creationId="{E8AA9E66-4EC8-4BD9-B00A-FDEBDCEBE5EA}"/>
          </ac:spMkLst>
        </pc:spChg>
        <pc:spChg chg="mod">
          <ac:chgData name="Federico Fantori | QUANTRA SRL" userId="40e61607-4b43-4b97-8aad-e15429539832" providerId="ADAL" clId="{5FC074E2-6DA1-4102-A0F1-76A6C5C728E0}" dt="2020-12-17T10:43:12.661" v="11" actId="164"/>
          <ac:spMkLst>
            <pc:docMk/>
            <pc:sldMk cId="1804340207" sldId="290"/>
            <ac:spMk id="100" creationId="{B57CB1A4-F60D-4ECE-BE9D-DA6A4280A7A2}"/>
          </ac:spMkLst>
        </pc:spChg>
        <pc:spChg chg="mod">
          <ac:chgData name="Federico Fantori | QUANTRA SRL" userId="40e61607-4b43-4b97-8aad-e15429539832" providerId="ADAL" clId="{5FC074E2-6DA1-4102-A0F1-76A6C5C728E0}" dt="2020-12-17T10:43:12.661" v="11" actId="164"/>
          <ac:spMkLst>
            <pc:docMk/>
            <pc:sldMk cId="1804340207" sldId="290"/>
            <ac:spMk id="101" creationId="{867EFBFC-9790-46BE-A06C-AA5F1EAA0AC4}"/>
          </ac:spMkLst>
        </pc:spChg>
        <pc:spChg chg="mod">
          <ac:chgData name="Federico Fantori | QUANTRA SRL" userId="40e61607-4b43-4b97-8aad-e15429539832" providerId="ADAL" clId="{5FC074E2-6DA1-4102-A0F1-76A6C5C728E0}" dt="2020-12-17T10:43:12.661" v="11" actId="164"/>
          <ac:spMkLst>
            <pc:docMk/>
            <pc:sldMk cId="1804340207" sldId="290"/>
            <ac:spMk id="141" creationId="{D9566F84-A737-4C45-93CE-C2F66C8A2AE0}"/>
          </ac:spMkLst>
        </pc:spChg>
        <pc:spChg chg="mod">
          <ac:chgData name="Federico Fantori | QUANTRA SRL" userId="40e61607-4b43-4b97-8aad-e15429539832" providerId="ADAL" clId="{5FC074E2-6DA1-4102-A0F1-76A6C5C728E0}" dt="2020-12-17T10:43:12.661" v="11" actId="164"/>
          <ac:spMkLst>
            <pc:docMk/>
            <pc:sldMk cId="1804340207" sldId="290"/>
            <ac:spMk id="142" creationId="{246896F1-24B8-425F-B708-88B3D208971B}"/>
          </ac:spMkLst>
        </pc:spChg>
        <pc:spChg chg="mod">
          <ac:chgData name="Federico Fantori | QUANTRA SRL" userId="40e61607-4b43-4b97-8aad-e15429539832" providerId="ADAL" clId="{5FC074E2-6DA1-4102-A0F1-76A6C5C728E0}" dt="2020-12-17T10:43:12.661" v="11" actId="164"/>
          <ac:spMkLst>
            <pc:docMk/>
            <pc:sldMk cId="1804340207" sldId="290"/>
            <ac:spMk id="162" creationId="{D000AB71-97D8-45FD-B23B-EFF121B993C6}"/>
          </ac:spMkLst>
        </pc:spChg>
        <pc:spChg chg="mod">
          <ac:chgData name="Federico Fantori | QUANTRA SRL" userId="40e61607-4b43-4b97-8aad-e15429539832" providerId="ADAL" clId="{5FC074E2-6DA1-4102-A0F1-76A6C5C728E0}" dt="2020-12-17T10:43:12.661" v="11" actId="164"/>
          <ac:spMkLst>
            <pc:docMk/>
            <pc:sldMk cId="1804340207" sldId="290"/>
            <ac:spMk id="165" creationId="{2A046BDC-43F0-4816-9EBC-624677AAB355}"/>
          </ac:spMkLst>
        </pc:spChg>
        <pc:spChg chg="mod">
          <ac:chgData name="Federico Fantori | QUANTRA SRL" userId="40e61607-4b43-4b97-8aad-e15429539832" providerId="ADAL" clId="{5FC074E2-6DA1-4102-A0F1-76A6C5C728E0}" dt="2020-12-17T10:43:12.661" v="11" actId="164"/>
          <ac:spMkLst>
            <pc:docMk/>
            <pc:sldMk cId="1804340207" sldId="290"/>
            <ac:spMk id="211" creationId="{52046ABF-EF0B-41FB-8521-40DC24014A85}"/>
          </ac:spMkLst>
        </pc:spChg>
        <pc:spChg chg="mod">
          <ac:chgData name="Federico Fantori | QUANTRA SRL" userId="40e61607-4b43-4b97-8aad-e15429539832" providerId="ADAL" clId="{5FC074E2-6DA1-4102-A0F1-76A6C5C728E0}" dt="2020-12-17T10:43:12.661" v="11" actId="164"/>
          <ac:spMkLst>
            <pc:docMk/>
            <pc:sldMk cId="1804340207" sldId="290"/>
            <ac:spMk id="213" creationId="{D01A15C5-A5B8-4475-AF93-8DBCDB174401}"/>
          </ac:spMkLst>
        </pc:spChg>
        <pc:spChg chg="mod">
          <ac:chgData name="Federico Fantori | QUANTRA SRL" userId="40e61607-4b43-4b97-8aad-e15429539832" providerId="ADAL" clId="{5FC074E2-6DA1-4102-A0F1-76A6C5C728E0}" dt="2020-12-17T10:43:12.661" v="11" actId="164"/>
          <ac:spMkLst>
            <pc:docMk/>
            <pc:sldMk cId="1804340207" sldId="290"/>
            <ac:spMk id="220" creationId="{B8E34CCB-E7FB-4B72-AD26-AA6A5708B88D}"/>
          </ac:spMkLst>
        </pc:spChg>
        <pc:spChg chg="mod">
          <ac:chgData name="Federico Fantori | QUANTRA SRL" userId="40e61607-4b43-4b97-8aad-e15429539832" providerId="ADAL" clId="{5FC074E2-6DA1-4102-A0F1-76A6C5C728E0}" dt="2020-12-17T10:43:12.661" v="11" actId="164"/>
          <ac:spMkLst>
            <pc:docMk/>
            <pc:sldMk cId="1804340207" sldId="290"/>
            <ac:spMk id="221" creationId="{288DD4DD-D26C-4F9A-926E-FBB8347675AA}"/>
          </ac:spMkLst>
        </pc:spChg>
        <pc:spChg chg="mod">
          <ac:chgData name="Federico Fantori | QUANTRA SRL" userId="40e61607-4b43-4b97-8aad-e15429539832" providerId="ADAL" clId="{5FC074E2-6DA1-4102-A0F1-76A6C5C728E0}" dt="2020-12-17T10:43:12.661" v="11" actId="164"/>
          <ac:spMkLst>
            <pc:docMk/>
            <pc:sldMk cId="1804340207" sldId="290"/>
            <ac:spMk id="222" creationId="{5F1402B2-6CCD-4DA5-AF0B-AE168179BEFC}"/>
          </ac:spMkLst>
        </pc:spChg>
        <pc:spChg chg="mod">
          <ac:chgData name="Federico Fantori | QUANTRA SRL" userId="40e61607-4b43-4b97-8aad-e15429539832" providerId="ADAL" clId="{5FC074E2-6DA1-4102-A0F1-76A6C5C728E0}" dt="2020-12-17T10:43:12.661" v="11" actId="164"/>
          <ac:spMkLst>
            <pc:docMk/>
            <pc:sldMk cId="1804340207" sldId="290"/>
            <ac:spMk id="234" creationId="{C7D6151D-AA0F-4001-AB55-13C98338F129}"/>
          </ac:spMkLst>
        </pc:spChg>
        <pc:spChg chg="mod">
          <ac:chgData name="Federico Fantori | QUANTRA SRL" userId="40e61607-4b43-4b97-8aad-e15429539832" providerId="ADAL" clId="{5FC074E2-6DA1-4102-A0F1-76A6C5C728E0}" dt="2020-12-17T10:43:12.661" v="11" actId="164"/>
          <ac:spMkLst>
            <pc:docMk/>
            <pc:sldMk cId="1804340207" sldId="290"/>
            <ac:spMk id="238" creationId="{F7C17C69-B893-4448-8E02-42A7C8F25782}"/>
          </ac:spMkLst>
        </pc:spChg>
        <pc:grpChg chg="mod">
          <ac:chgData name="Federico Fantori | QUANTRA SRL" userId="40e61607-4b43-4b97-8aad-e15429539832" providerId="ADAL" clId="{5FC074E2-6DA1-4102-A0F1-76A6C5C728E0}" dt="2020-12-17T10:43:12.661" v="11" actId="164"/>
          <ac:grpSpMkLst>
            <pc:docMk/>
            <pc:sldMk cId="1804340207" sldId="290"/>
            <ac:grpSpMk id="3" creationId="{CA750F46-1BCC-4FD7-B68F-04276E6061D5}"/>
          </ac:grpSpMkLst>
        </pc:grpChg>
        <pc:grpChg chg="mod">
          <ac:chgData name="Federico Fantori | QUANTRA SRL" userId="40e61607-4b43-4b97-8aad-e15429539832" providerId="ADAL" clId="{5FC074E2-6DA1-4102-A0F1-76A6C5C728E0}" dt="2020-12-17T10:43:12.661" v="11" actId="164"/>
          <ac:grpSpMkLst>
            <pc:docMk/>
            <pc:sldMk cId="1804340207" sldId="290"/>
            <ac:grpSpMk id="4" creationId="{91BA39D8-052D-4A6F-8891-61E024B618D7}"/>
          </ac:grpSpMkLst>
        </pc:grpChg>
        <pc:grpChg chg="mod">
          <ac:chgData name="Federico Fantori | QUANTRA SRL" userId="40e61607-4b43-4b97-8aad-e15429539832" providerId="ADAL" clId="{5FC074E2-6DA1-4102-A0F1-76A6C5C728E0}" dt="2020-12-17T10:43:12.661" v="11" actId="164"/>
          <ac:grpSpMkLst>
            <pc:docMk/>
            <pc:sldMk cId="1804340207" sldId="290"/>
            <ac:grpSpMk id="5" creationId="{9DCF9BAE-E418-4FE5-8954-D2B86258D440}"/>
          </ac:grpSpMkLst>
        </pc:grpChg>
        <pc:grpChg chg="mod">
          <ac:chgData name="Federico Fantori | QUANTRA SRL" userId="40e61607-4b43-4b97-8aad-e15429539832" providerId="ADAL" clId="{5FC074E2-6DA1-4102-A0F1-76A6C5C728E0}" dt="2020-12-17T10:43:12.661" v="11" actId="164"/>
          <ac:grpSpMkLst>
            <pc:docMk/>
            <pc:sldMk cId="1804340207" sldId="290"/>
            <ac:grpSpMk id="6" creationId="{2A7AC690-6AB7-4084-BC83-2D1E5673A8CB}"/>
          </ac:grpSpMkLst>
        </pc:grpChg>
        <pc:grpChg chg="mod">
          <ac:chgData name="Federico Fantori | QUANTRA SRL" userId="40e61607-4b43-4b97-8aad-e15429539832" providerId="ADAL" clId="{5FC074E2-6DA1-4102-A0F1-76A6C5C728E0}" dt="2020-12-17T10:43:12.661" v="11" actId="164"/>
          <ac:grpSpMkLst>
            <pc:docMk/>
            <pc:sldMk cId="1804340207" sldId="290"/>
            <ac:grpSpMk id="7" creationId="{D8838852-E8DD-467B-96F2-EB0F30A186D2}"/>
          </ac:grpSpMkLst>
        </pc:grpChg>
        <pc:grpChg chg="mod">
          <ac:chgData name="Federico Fantori | QUANTRA SRL" userId="40e61607-4b43-4b97-8aad-e15429539832" providerId="ADAL" clId="{5FC074E2-6DA1-4102-A0F1-76A6C5C728E0}" dt="2020-12-17T10:43:12.661" v="11" actId="164"/>
          <ac:grpSpMkLst>
            <pc:docMk/>
            <pc:sldMk cId="1804340207" sldId="290"/>
            <ac:grpSpMk id="8" creationId="{750BB91C-AED8-47F6-9A83-F6B4530BA953}"/>
          </ac:grpSpMkLst>
        </pc:grpChg>
        <pc:grpChg chg="mod">
          <ac:chgData name="Federico Fantori | QUANTRA SRL" userId="40e61607-4b43-4b97-8aad-e15429539832" providerId="ADAL" clId="{5FC074E2-6DA1-4102-A0F1-76A6C5C728E0}" dt="2020-12-17T10:43:12.661" v="11" actId="164"/>
          <ac:grpSpMkLst>
            <pc:docMk/>
            <pc:sldMk cId="1804340207" sldId="290"/>
            <ac:grpSpMk id="9" creationId="{A50B4FB9-1934-4F06-BD2C-CAC684517359}"/>
          </ac:grpSpMkLst>
        </pc:grpChg>
        <pc:grpChg chg="mod">
          <ac:chgData name="Federico Fantori | QUANTRA SRL" userId="40e61607-4b43-4b97-8aad-e15429539832" providerId="ADAL" clId="{5FC074E2-6DA1-4102-A0F1-76A6C5C728E0}" dt="2020-12-17T10:43:12.661" v="11" actId="164"/>
          <ac:grpSpMkLst>
            <pc:docMk/>
            <pc:sldMk cId="1804340207" sldId="290"/>
            <ac:grpSpMk id="10" creationId="{83D03114-036F-454F-B81E-374AF24B7364}"/>
          </ac:grpSpMkLst>
        </pc:grpChg>
        <pc:grpChg chg="mod">
          <ac:chgData name="Federico Fantori | QUANTRA SRL" userId="40e61607-4b43-4b97-8aad-e15429539832" providerId="ADAL" clId="{5FC074E2-6DA1-4102-A0F1-76A6C5C728E0}" dt="2020-12-17T10:43:12.661" v="11" actId="164"/>
          <ac:grpSpMkLst>
            <pc:docMk/>
            <pc:sldMk cId="1804340207" sldId="290"/>
            <ac:grpSpMk id="12" creationId="{F070969D-9D28-470F-981C-431A10B44937}"/>
          </ac:grpSpMkLst>
        </pc:grpChg>
        <pc:grpChg chg="add mod">
          <ac:chgData name="Federico Fantori | QUANTRA SRL" userId="40e61607-4b43-4b97-8aad-e15429539832" providerId="ADAL" clId="{5FC074E2-6DA1-4102-A0F1-76A6C5C728E0}" dt="2020-12-17T10:43:12.661" v="11" actId="164"/>
          <ac:grpSpMkLst>
            <pc:docMk/>
            <pc:sldMk cId="1804340207" sldId="290"/>
            <ac:grpSpMk id="13" creationId="{AD79D0A7-FE59-40C5-A087-002EBC156D5C}"/>
          </ac:grpSpMkLst>
        </pc:grpChg>
        <pc:grpChg chg="mod">
          <ac:chgData name="Federico Fantori | QUANTRA SRL" userId="40e61607-4b43-4b97-8aad-e15429539832" providerId="ADAL" clId="{5FC074E2-6DA1-4102-A0F1-76A6C5C728E0}" dt="2020-12-17T10:43:12.661" v="11" actId="164"/>
          <ac:grpSpMkLst>
            <pc:docMk/>
            <pc:sldMk cId="1804340207" sldId="290"/>
            <ac:grpSpMk id="21" creationId="{EC5019C5-BAE7-4AE3-A22B-9BEC2EE85845}"/>
          </ac:grpSpMkLst>
        </pc:grpChg>
        <pc:grpChg chg="mod">
          <ac:chgData name="Federico Fantori | QUANTRA SRL" userId="40e61607-4b43-4b97-8aad-e15429539832" providerId="ADAL" clId="{5FC074E2-6DA1-4102-A0F1-76A6C5C728E0}" dt="2020-12-17T10:43:12.661" v="11" actId="164"/>
          <ac:grpSpMkLst>
            <pc:docMk/>
            <pc:sldMk cId="1804340207" sldId="290"/>
            <ac:grpSpMk id="22" creationId="{0F1AA663-4A3F-43BC-A577-A4A462C5DAA4}"/>
          </ac:grpSpMkLst>
        </pc:grpChg>
        <pc:grpChg chg="mod">
          <ac:chgData name="Federico Fantori | QUANTRA SRL" userId="40e61607-4b43-4b97-8aad-e15429539832" providerId="ADAL" clId="{5FC074E2-6DA1-4102-A0F1-76A6C5C728E0}" dt="2020-12-17T10:43:12.661" v="11" actId="164"/>
          <ac:grpSpMkLst>
            <pc:docMk/>
            <pc:sldMk cId="1804340207" sldId="290"/>
            <ac:grpSpMk id="23" creationId="{D0A6ACFB-ED6C-48A5-98D3-B74D6F0E1260}"/>
          </ac:grpSpMkLst>
        </pc:grpChg>
        <pc:grpChg chg="mod">
          <ac:chgData name="Federico Fantori | QUANTRA SRL" userId="40e61607-4b43-4b97-8aad-e15429539832" providerId="ADAL" clId="{5FC074E2-6DA1-4102-A0F1-76A6C5C728E0}" dt="2020-12-17T10:43:12.661" v="11" actId="164"/>
          <ac:grpSpMkLst>
            <pc:docMk/>
            <pc:sldMk cId="1804340207" sldId="290"/>
            <ac:grpSpMk id="24" creationId="{EB4800BE-91F1-4033-BC55-C003FD6DDF8E}"/>
          </ac:grpSpMkLst>
        </pc:grpChg>
        <pc:grpChg chg="mod">
          <ac:chgData name="Federico Fantori | QUANTRA SRL" userId="40e61607-4b43-4b97-8aad-e15429539832" providerId="ADAL" clId="{5FC074E2-6DA1-4102-A0F1-76A6C5C728E0}" dt="2020-12-17T10:43:12.661" v="11" actId="164"/>
          <ac:grpSpMkLst>
            <pc:docMk/>
            <pc:sldMk cId="1804340207" sldId="290"/>
            <ac:grpSpMk id="25" creationId="{F45474D2-62BD-447F-B767-957DD951A99E}"/>
          </ac:grpSpMkLst>
        </pc:grpChg>
        <pc:grpChg chg="mod">
          <ac:chgData name="Federico Fantori | QUANTRA SRL" userId="40e61607-4b43-4b97-8aad-e15429539832" providerId="ADAL" clId="{5FC074E2-6DA1-4102-A0F1-76A6C5C728E0}" dt="2020-12-17T10:43:12.661" v="11" actId="164"/>
          <ac:grpSpMkLst>
            <pc:docMk/>
            <pc:sldMk cId="1804340207" sldId="290"/>
            <ac:grpSpMk id="26" creationId="{3456BE3F-F354-43B1-8E75-560C3F337731}"/>
          </ac:grpSpMkLst>
        </pc:grpChg>
        <pc:grpChg chg="mod">
          <ac:chgData name="Federico Fantori | QUANTRA SRL" userId="40e61607-4b43-4b97-8aad-e15429539832" providerId="ADAL" clId="{5FC074E2-6DA1-4102-A0F1-76A6C5C728E0}" dt="2020-12-17T10:43:12.661" v="11" actId="164"/>
          <ac:grpSpMkLst>
            <pc:docMk/>
            <pc:sldMk cId="1804340207" sldId="290"/>
            <ac:grpSpMk id="27" creationId="{7B55E239-400E-45DF-A405-8856AD33E1B1}"/>
          </ac:grpSpMkLst>
        </pc:grpChg>
        <pc:grpChg chg="mod">
          <ac:chgData name="Federico Fantori | QUANTRA SRL" userId="40e61607-4b43-4b97-8aad-e15429539832" providerId="ADAL" clId="{5FC074E2-6DA1-4102-A0F1-76A6C5C728E0}" dt="2020-12-17T10:43:12.661" v="11" actId="164"/>
          <ac:grpSpMkLst>
            <pc:docMk/>
            <pc:sldMk cId="1804340207" sldId="290"/>
            <ac:grpSpMk id="28" creationId="{6F669B5E-3C78-4FCB-94EC-DDED956F72C6}"/>
          </ac:grpSpMkLst>
        </pc:grpChg>
        <pc:cxnChg chg="mod">
          <ac:chgData name="Federico Fantori | QUANTRA SRL" userId="40e61607-4b43-4b97-8aad-e15429539832" providerId="ADAL" clId="{5FC074E2-6DA1-4102-A0F1-76A6C5C728E0}" dt="2020-12-17T10:43:12.661" v="11" actId="164"/>
          <ac:cxnSpMkLst>
            <pc:docMk/>
            <pc:sldMk cId="1804340207" sldId="290"/>
            <ac:cxnSpMk id="96" creationId="{2545C7A5-B672-4DED-AB68-3E4814CEDC77}"/>
          </ac:cxnSpMkLst>
        </pc:cxnChg>
        <pc:cxnChg chg="mod">
          <ac:chgData name="Federico Fantori | QUANTRA SRL" userId="40e61607-4b43-4b97-8aad-e15429539832" providerId="ADAL" clId="{5FC074E2-6DA1-4102-A0F1-76A6C5C728E0}" dt="2020-12-17T10:43:12.661" v="11" actId="164"/>
          <ac:cxnSpMkLst>
            <pc:docMk/>
            <pc:sldMk cId="1804340207" sldId="290"/>
            <ac:cxnSpMk id="97" creationId="{E5025AED-BD1F-4EFE-965D-8EE54DF2CA71}"/>
          </ac:cxnSpMkLst>
        </pc:cxnChg>
        <pc:cxnChg chg="mod">
          <ac:chgData name="Federico Fantori | QUANTRA SRL" userId="40e61607-4b43-4b97-8aad-e15429539832" providerId="ADAL" clId="{5FC074E2-6DA1-4102-A0F1-76A6C5C728E0}" dt="2020-12-17T10:43:12.661" v="11" actId="164"/>
          <ac:cxnSpMkLst>
            <pc:docMk/>
            <pc:sldMk cId="1804340207" sldId="290"/>
            <ac:cxnSpMk id="189" creationId="{237773D4-7F87-40DF-92CE-BE17702E1155}"/>
          </ac:cxnSpMkLst>
        </pc:cxnChg>
      </pc:sldChg>
    </pc:docChg>
  </pc:docChgLst>
  <pc:docChgLst>
    <pc:chgData name="Rita" userId="781a46cf-5b2a-4547-a6f8-2610442f928c" providerId="ADAL" clId="{2CC1EB8F-86CF-4C5C-891D-65BA85E31C9A}"/>
    <pc:docChg chg="undo custSel addSld delSld modSld">
      <pc:chgData name="Rita" userId="781a46cf-5b2a-4547-a6f8-2610442f928c" providerId="ADAL" clId="{2CC1EB8F-86CF-4C5C-891D-65BA85E31C9A}" dt="2021-09-10T11:03:57.855" v="1943" actId="14100"/>
      <pc:docMkLst>
        <pc:docMk/>
      </pc:docMkLst>
      <pc:sldChg chg="addSp delSp modSp add mod">
        <pc:chgData name="Rita" userId="781a46cf-5b2a-4547-a6f8-2610442f928c" providerId="ADAL" clId="{2CC1EB8F-86CF-4C5C-891D-65BA85E31C9A}" dt="2021-09-10T09:05:30.947" v="580" actId="113"/>
        <pc:sldMkLst>
          <pc:docMk/>
          <pc:sldMk cId="3832415867" sldId="263"/>
        </pc:sldMkLst>
        <pc:spChg chg="mod ord">
          <ac:chgData name="Rita" userId="781a46cf-5b2a-4547-a6f8-2610442f928c" providerId="ADAL" clId="{2CC1EB8F-86CF-4C5C-891D-65BA85E31C9A}" dt="2021-09-10T09:03:03.391" v="495" actId="20577"/>
          <ac:spMkLst>
            <pc:docMk/>
            <pc:sldMk cId="3832415867" sldId="263"/>
            <ac:spMk id="2" creationId="{15C9B1FD-1C28-7047-8CFF-36B246914931}"/>
          </ac:spMkLst>
        </pc:spChg>
        <pc:spChg chg="mod">
          <ac:chgData name="Rita" userId="781a46cf-5b2a-4547-a6f8-2610442f928c" providerId="ADAL" clId="{2CC1EB8F-86CF-4C5C-891D-65BA85E31C9A}" dt="2021-09-10T09:04:42.123" v="555" actId="1036"/>
          <ac:spMkLst>
            <pc:docMk/>
            <pc:sldMk cId="3832415867" sldId="263"/>
            <ac:spMk id="5" creationId="{86250B54-671D-4A94-8574-7410002BA6DA}"/>
          </ac:spMkLst>
        </pc:spChg>
        <pc:spChg chg="mod">
          <ac:chgData name="Rita" userId="781a46cf-5b2a-4547-a6f8-2610442f928c" providerId="ADAL" clId="{2CC1EB8F-86CF-4C5C-891D-65BA85E31C9A}" dt="2021-09-10T09:04:42.123" v="555" actId="1036"/>
          <ac:spMkLst>
            <pc:docMk/>
            <pc:sldMk cId="3832415867" sldId="263"/>
            <ac:spMk id="22" creationId="{A6F44FA9-45B4-41DD-A916-C46CD53D468D}"/>
          </ac:spMkLst>
        </pc:spChg>
        <pc:spChg chg="mod">
          <ac:chgData name="Rita" userId="781a46cf-5b2a-4547-a6f8-2610442f928c" providerId="ADAL" clId="{2CC1EB8F-86CF-4C5C-891D-65BA85E31C9A}" dt="2021-09-10T09:04:42.123" v="555" actId="1036"/>
          <ac:spMkLst>
            <pc:docMk/>
            <pc:sldMk cId="3832415867" sldId="263"/>
            <ac:spMk id="26" creationId="{145D3EE8-5320-4489-88B3-3191D94FE2CE}"/>
          </ac:spMkLst>
        </pc:spChg>
        <pc:spChg chg="mod">
          <ac:chgData name="Rita" userId="781a46cf-5b2a-4547-a6f8-2610442f928c" providerId="ADAL" clId="{2CC1EB8F-86CF-4C5C-891D-65BA85E31C9A}" dt="2021-09-10T09:04:42.123" v="555" actId="1036"/>
          <ac:spMkLst>
            <pc:docMk/>
            <pc:sldMk cId="3832415867" sldId="263"/>
            <ac:spMk id="27" creationId="{6C9F3F6B-DA1D-4AC5-A34A-F111D9303347}"/>
          </ac:spMkLst>
        </pc:spChg>
        <pc:spChg chg="mod">
          <ac:chgData name="Rita" userId="781a46cf-5b2a-4547-a6f8-2610442f928c" providerId="ADAL" clId="{2CC1EB8F-86CF-4C5C-891D-65BA85E31C9A}" dt="2021-09-10T09:04:01.952" v="541" actId="1038"/>
          <ac:spMkLst>
            <pc:docMk/>
            <pc:sldMk cId="3832415867" sldId="263"/>
            <ac:spMk id="38" creationId="{7BE76231-5DFB-4EF6-A3B3-E3828C288D3C}"/>
          </ac:spMkLst>
        </pc:spChg>
        <pc:spChg chg="mod">
          <ac:chgData name="Rita" userId="781a46cf-5b2a-4547-a6f8-2610442f928c" providerId="ADAL" clId="{2CC1EB8F-86CF-4C5C-891D-65BA85E31C9A}" dt="2021-09-10T09:05:08.499" v="577" actId="1036"/>
          <ac:spMkLst>
            <pc:docMk/>
            <pc:sldMk cId="3832415867" sldId="263"/>
            <ac:spMk id="39" creationId="{48E2E6A7-6D97-4CC8-A16D-A1B1CBB0FB2E}"/>
          </ac:spMkLst>
        </pc:spChg>
        <pc:spChg chg="mod">
          <ac:chgData name="Rita" userId="781a46cf-5b2a-4547-a6f8-2610442f928c" providerId="ADAL" clId="{2CC1EB8F-86CF-4C5C-891D-65BA85E31C9A}" dt="2021-09-10T09:04:12.847" v="542" actId="164"/>
          <ac:spMkLst>
            <pc:docMk/>
            <pc:sldMk cId="3832415867" sldId="263"/>
            <ac:spMk id="40" creationId="{584A94B8-FCF1-4A71-819F-F38A7E48DD36}"/>
          </ac:spMkLst>
        </pc:spChg>
        <pc:spChg chg="mod ord">
          <ac:chgData name="Rita" userId="781a46cf-5b2a-4547-a6f8-2610442f928c" providerId="ADAL" clId="{2CC1EB8F-86CF-4C5C-891D-65BA85E31C9A}" dt="2021-09-10T09:05:22.571" v="579" actId="166"/>
          <ac:spMkLst>
            <pc:docMk/>
            <pc:sldMk cId="3832415867" sldId="263"/>
            <ac:spMk id="41" creationId="{EF8B6116-2BCA-4661-A974-A8AF08BAAAFA}"/>
          </ac:spMkLst>
        </pc:spChg>
        <pc:spChg chg="mod">
          <ac:chgData name="Rita" userId="781a46cf-5b2a-4547-a6f8-2610442f928c" providerId="ADAL" clId="{2CC1EB8F-86CF-4C5C-891D-65BA85E31C9A}" dt="2021-09-10T09:04:12.847" v="542" actId="164"/>
          <ac:spMkLst>
            <pc:docMk/>
            <pc:sldMk cId="3832415867" sldId="263"/>
            <ac:spMk id="43" creationId="{1ED49255-B638-4FCB-AA82-36C15CD0F15D}"/>
          </ac:spMkLst>
        </pc:spChg>
        <pc:spChg chg="mod">
          <ac:chgData name="Rita" userId="781a46cf-5b2a-4547-a6f8-2610442f928c" providerId="ADAL" clId="{2CC1EB8F-86CF-4C5C-891D-65BA85E31C9A}" dt="2021-09-10T09:04:12.847" v="542" actId="164"/>
          <ac:spMkLst>
            <pc:docMk/>
            <pc:sldMk cId="3832415867" sldId="263"/>
            <ac:spMk id="44" creationId="{AF1C2F92-68C1-4615-9F71-2EAF3291C90F}"/>
          </ac:spMkLst>
        </pc:spChg>
        <pc:spChg chg="mod">
          <ac:chgData name="Rita" userId="781a46cf-5b2a-4547-a6f8-2610442f928c" providerId="ADAL" clId="{2CC1EB8F-86CF-4C5C-891D-65BA85E31C9A}" dt="2021-09-10T09:04:12.847" v="542" actId="164"/>
          <ac:spMkLst>
            <pc:docMk/>
            <pc:sldMk cId="3832415867" sldId="263"/>
            <ac:spMk id="46" creationId="{31CB3086-1A15-455A-9AB6-608E5EF06AF0}"/>
          </ac:spMkLst>
        </pc:spChg>
        <pc:spChg chg="mod">
          <ac:chgData name="Rita" userId="781a46cf-5b2a-4547-a6f8-2610442f928c" providerId="ADAL" clId="{2CC1EB8F-86CF-4C5C-891D-65BA85E31C9A}" dt="2021-09-10T09:04:12.847" v="542" actId="164"/>
          <ac:spMkLst>
            <pc:docMk/>
            <pc:sldMk cId="3832415867" sldId="263"/>
            <ac:spMk id="47" creationId="{3441E35D-6F9F-47DF-AA7E-188424003F6D}"/>
          </ac:spMkLst>
        </pc:spChg>
        <pc:spChg chg="mod">
          <ac:chgData name="Rita" userId="781a46cf-5b2a-4547-a6f8-2610442f928c" providerId="ADAL" clId="{2CC1EB8F-86CF-4C5C-891D-65BA85E31C9A}" dt="2021-09-10T09:04:12.847" v="542" actId="164"/>
          <ac:spMkLst>
            <pc:docMk/>
            <pc:sldMk cId="3832415867" sldId="263"/>
            <ac:spMk id="48" creationId="{342EA217-3C56-462E-BABD-165172F94E17}"/>
          </ac:spMkLst>
        </pc:spChg>
        <pc:spChg chg="del mod">
          <ac:chgData name="Rita" userId="781a46cf-5b2a-4547-a6f8-2610442f928c" providerId="ADAL" clId="{2CC1EB8F-86CF-4C5C-891D-65BA85E31C9A}" dt="2021-09-10T08:55:19.447" v="427" actId="478"/>
          <ac:spMkLst>
            <pc:docMk/>
            <pc:sldMk cId="3832415867" sldId="263"/>
            <ac:spMk id="52" creationId="{FDE68110-89B8-487F-9A88-3DBE90443688}"/>
          </ac:spMkLst>
        </pc:spChg>
        <pc:spChg chg="mod">
          <ac:chgData name="Rita" userId="781a46cf-5b2a-4547-a6f8-2610442f928c" providerId="ADAL" clId="{2CC1EB8F-86CF-4C5C-891D-65BA85E31C9A}" dt="2021-09-10T09:05:30.947" v="580" actId="113"/>
          <ac:spMkLst>
            <pc:docMk/>
            <pc:sldMk cId="3832415867" sldId="263"/>
            <ac:spMk id="53" creationId="{E2509A88-E749-4FAB-9DFB-A146E9565B2A}"/>
          </ac:spMkLst>
        </pc:spChg>
        <pc:spChg chg="del mod">
          <ac:chgData name="Rita" userId="781a46cf-5b2a-4547-a6f8-2610442f928c" providerId="ADAL" clId="{2CC1EB8F-86CF-4C5C-891D-65BA85E31C9A}" dt="2021-09-10T09:02:44.702" v="483" actId="478"/>
          <ac:spMkLst>
            <pc:docMk/>
            <pc:sldMk cId="3832415867" sldId="263"/>
            <ac:spMk id="55" creationId="{2A3DECB5-4168-42F6-9581-3482FFB94A17}"/>
          </ac:spMkLst>
        </pc:spChg>
        <pc:grpChg chg="add del mod">
          <ac:chgData name="Rita" userId="781a46cf-5b2a-4547-a6f8-2610442f928c" providerId="ADAL" clId="{2CC1EB8F-86CF-4C5C-891D-65BA85E31C9A}" dt="2021-09-10T09:04:31.186" v="547" actId="478"/>
          <ac:grpSpMkLst>
            <pc:docMk/>
            <pc:sldMk cId="3832415867" sldId="263"/>
            <ac:grpSpMk id="3" creationId="{23E96D1F-21D9-43FB-A698-EB390967F9F4}"/>
          </ac:grpSpMkLst>
        </pc:grpChg>
        <pc:grpChg chg="mod">
          <ac:chgData name="Rita" userId="781a46cf-5b2a-4547-a6f8-2610442f928c" providerId="ADAL" clId="{2CC1EB8F-86CF-4C5C-891D-65BA85E31C9A}" dt="2021-09-10T09:05:04.770" v="563" actId="14100"/>
          <ac:grpSpMkLst>
            <pc:docMk/>
            <pc:sldMk cId="3832415867" sldId="263"/>
            <ac:grpSpMk id="21" creationId="{86FC3BC1-0D99-4B8A-BD66-F5CED9CF4EBC}"/>
          </ac:grpSpMkLst>
        </pc:grpChg>
        <pc:picChg chg="add mod">
          <ac:chgData name="Rita" userId="781a46cf-5b2a-4547-a6f8-2610442f928c" providerId="ADAL" clId="{2CC1EB8F-86CF-4C5C-891D-65BA85E31C9A}" dt="2021-09-10T09:04:29.120" v="546" actId="1076"/>
          <ac:picMkLst>
            <pc:docMk/>
            <pc:sldMk cId="3832415867" sldId="263"/>
            <ac:picMk id="4" creationId="{5F8697C3-69B4-4132-ACFD-436A232997DA}"/>
          </ac:picMkLst>
        </pc:picChg>
        <pc:picChg chg="mod">
          <ac:chgData name="Rita" userId="781a46cf-5b2a-4547-a6f8-2610442f928c" providerId="ADAL" clId="{2CC1EB8F-86CF-4C5C-891D-65BA85E31C9A}" dt="2021-09-10T09:04:42.123" v="555" actId="1036"/>
          <ac:picMkLst>
            <pc:docMk/>
            <pc:sldMk cId="3832415867" sldId="263"/>
            <ac:picMk id="8" creationId="{579E70F0-EA70-4229-9D76-9CD6A4AC3057}"/>
          </ac:picMkLst>
        </pc:picChg>
        <pc:picChg chg="mod">
          <ac:chgData name="Rita" userId="781a46cf-5b2a-4547-a6f8-2610442f928c" providerId="ADAL" clId="{2CC1EB8F-86CF-4C5C-891D-65BA85E31C9A}" dt="2021-09-10T09:04:12.847" v="542" actId="164"/>
          <ac:picMkLst>
            <pc:docMk/>
            <pc:sldMk cId="3832415867" sldId="263"/>
            <ac:picMk id="17" creationId="{2D5CB423-855F-4E72-A114-8A21455F2B18}"/>
          </ac:picMkLst>
        </pc:picChg>
        <pc:picChg chg="del">
          <ac:chgData name="Rita" userId="781a46cf-5b2a-4547-a6f8-2610442f928c" providerId="ADAL" clId="{2CC1EB8F-86CF-4C5C-891D-65BA85E31C9A}" dt="2021-09-10T09:02:50.294" v="484" actId="478"/>
          <ac:picMkLst>
            <pc:docMk/>
            <pc:sldMk cId="3832415867" sldId="263"/>
            <ac:picMk id="23" creationId="{206497CC-13C7-4D85-9730-50942E925212}"/>
          </ac:picMkLst>
        </pc:picChg>
        <pc:picChg chg="mod">
          <ac:chgData name="Rita" userId="781a46cf-5b2a-4547-a6f8-2610442f928c" providerId="ADAL" clId="{2CC1EB8F-86CF-4C5C-891D-65BA85E31C9A}" dt="2021-09-10T09:05:08.499" v="577" actId="1036"/>
          <ac:picMkLst>
            <pc:docMk/>
            <pc:sldMk cId="3832415867" sldId="263"/>
            <ac:picMk id="37" creationId="{7CD222C2-B22A-48A5-8033-DCEA10C2A3C3}"/>
          </ac:picMkLst>
        </pc:picChg>
      </pc:sldChg>
      <pc:sldChg chg="addSp modSp add del mod">
        <pc:chgData name="Rita" userId="781a46cf-5b2a-4547-a6f8-2610442f928c" providerId="ADAL" clId="{2CC1EB8F-86CF-4C5C-891D-65BA85E31C9A}" dt="2021-09-10T09:19:19.560" v="721" actId="47"/>
        <pc:sldMkLst>
          <pc:docMk/>
          <pc:sldMk cId="753279904" sldId="264"/>
        </pc:sldMkLst>
        <pc:spChg chg="mod">
          <ac:chgData name="Rita" userId="781a46cf-5b2a-4547-a6f8-2610442f928c" providerId="ADAL" clId="{2CC1EB8F-86CF-4C5C-891D-65BA85E31C9A}" dt="2021-09-10T09:14:04.723" v="667"/>
          <ac:spMkLst>
            <pc:docMk/>
            <pc:sldMk cId="753279904" sldId="264"/>
            <ac:spMk id="4" creationId="{1A11FB59-6D96-4DED-9F54-3FBE413E4821}"/>
          </ac:spMkLst>
        </pc:spChg>
        <pc:spChg chg="mod">
          <ac:chgData name="Rita" userId="781a46cf-5b2a-4547-a6f8-2610442f928c" providerId="ADAL" clId="{2CC1EB8F-86CF-4C5C-891D-65BA85E31C9A}" dt="2021-09-10T09:08:28.023" v="614" actId="404"/>
          <ac:spMkLst>
            <pc:docMk/>
            <pc:sldMk cId="753279904" sldId="264"/>
            <ac:spMk id="5" creationId="{BE503075-4A85-4738-91D5-2A1BCE453E5E}"/>
          </ac:spMkLst>
        </pc:spChg>
        <pc:spChg chg="mod">
          <ac:chgData name="Rita" userId="781a46cf-5b2a-4547-a6f8-2610442f928c" providerId="ADAL" clId="{2CC1EB8F-86CF-4C5C-891D-65BA85E31C9A}" dt="2021-09-10T09:08:28.023" v="614" actId="404"/>
          <ac:spMkLst>
            <pc:docMk/>
            <pc:sldMk cId="753279904" sldId="264"/>
            <ac:spMk id="8" creationId="{01FD9EF7-A817-45B5-9A61-A4006185FB58}"/>
          </ac:spMkLst>
        </pc:spChg>
        <pc:spChg chg="mod">
          <ac:chgData name="Rita" userId="781a46cf-5b2a-4547-a6f8-2610442f928c" providerId="ADAL" clId="{2CC1EB8F-86CF-4C5C-891D-65BA85E31C9A}" dt="2021-09-10T09:13:42.042" v="665" actId="12"/>
          <ac:spMkLst>
            <pc:docMk/>
            <pc:sldMk cId="753279904" sldId="264"/>
            <ac:spMk id="9" creationId="{D499570C-EC77-4679-911C-D9C64554A537}"/>
          </ac:spMkLst>
        </pc:spChg>
        <pc:spChg chg="mod">
          <ac:chgData name="Rita" userId="781a46cf-5b2a-4547-a6f8-2610442f928c" providerId="ADAL" clId="{2CC1EB8F-86CF-4C5C-891D-65BA85E31C9A}" dt="2021-09-10T09:07:50.036" v="598"/>
          <ac:spMkLst>
            <pc:docMk/>
            <pc:sldMk cId="753279904" sldId="264"/>
            <ac:spMk id="11" creationId="{4DE36C08-1464-4BF1-B3D1-CF38381B93FE}"/>
          </ac:spMkLst>
        </pc:spChg>
        <pc:grpChg chg="add mod">
          <ac:chgData name="Rita" userId="781a46cf-5b2a-4547-a6f8-2610442f928c" providerId="ADAL" clId="{2CC1EB8F-86CF-4C5C-891D-65BA85E31C9A}" dt="2021-09-10T09:07:10.578" v="592" actId="164"/>
          <ac:grpSpMkLst>
            <pc:docMk/>
            <pc:sldMk cId="753279904" sldId="264"/>
            <ac:grpSpMk id="3" creationId="{725346BA-A509-4684-936F-F071C3F18465}"/>
          </ac:grpSpMkLst>
        </pc:grpChg>
        <pc:picChg chg="mod">
          <ac:chgData name="Rita" userId="781a46cf-5b2a-4547-a6f8-2610442f928c" providerId="ADAL" clId="{2CC1EB8F-86CF-4C5C-891D-65BA85E31C9A}" dt="2021-09-10T09:07:10.578" v="592" actId="164"/>
          <ac:picMkLst>
            <pc:docMk/>
            <pc:sldMk cId="753279904" sldId="264"/>
            <ac:picMk id="6" creationId="{211376C7-934A-4AC9-A2BF-8D79A638BEEC}"/>
          </ac:picMkLst>
        </pc:picChg>
        <pc:picChg chg="mod">
          <ac:chgData name="Rita" userId="781a46cf-5b2a-4547-a6f8-2610442f928c" providerId="ADAL" clId="{2CC1EB8F-86CF-4C5C-891D-65BA85E31C9A}" dt="2021-09-10T09:07:10.578" v="592" actId="164"/>
          <ac:picMkLst>
            <pc:docMk/>
            <pc:sldMk cId="753279904" sldId="264"/>
            <ac:picMk id="7" creationId="{95690E2C-FF61-43AA-9BCF-91042C1D5B1D}"/>
          </ac:picMkLst>
        </pc:picChg>
      </pc:sldChg>
      <pc:sldChg chg="addSp modSp add del mod">
        <pc:chgData name="Rita" userId="781a46cf-5b2a-4547-a6f8-2610442f928c" providerId="ADAL" clId="{2CC1EB8F-86CF-4C5C-891D-65BA85E31C9A}" dt="2021-09-10T09:19:23.551" v="722" actId="47"/>
        <pc:sldMkLst>
          <pc:docMk/>
          <pc:sldMk cId="4065087486" sldId="266"/>
        </pc:sldMkLst>
        <pc:spChg chg="mod">
          <ac:chgData name="Rita" userId="781a46cf-5b2a-4547-a6f8-2610442f928c" providerId="ADAL" clId="{2CC1EB8F-86CF-4C5C-891D-65BA85E31C9A}" dt="2021-09-10T09:10:44" v="632" actId="1076"/>
          <ac:spMkLst>
            <pc:docMk/>
            <pc:sldMk cId="4065087486" sldId="266"/>
            <ac:spMk id="19" creationId="{C159326F-B84A-4A38-AFB4-D1A056F12E38}"/>
          </ac:spMkLst>
        </pc:spChg>
        <pc:spChg chg="mod">
          <ac:chgData name="Rita" userId="781a46cf-5b2a-4547-a6f8-2610442f928c" providerId="ADAL" clId="{2CC1EB8F-86CF-4C5C-891D-65BA85E31C9A}" dt="2021-09-10T09:10:56.952" v="651" actId="1037"/>
          <ac:spMkLst>
            <pc:docMk/>
            <pc:sldMk cId="4065087486" sldId="266"/>
            <ac:spMk id="20" creationId="{E52F44A0-4962-4912-8E4C-E6977444ED14}"/>
          </ac:spMkLst>
        </pc:spChg>
        <pc:grpChg chg="add mod">
          <ac:chgData name="Rita" userId="781a46cf-5b2a-4547-a6f8-2610442f928c" providerId="ADAL" clId="{2CC1EB8F-86CF-4C5C-891D-65BA85E31C9A}" dt="2021-09-10T09:09:46.339" v="624" actId="164"/>
          <ac:grpSpMkLst>
            <pc:docMk/>
            <pc:sldMk cId="4065087486" sldId="266"/>
            <ac:grpSpMk id="3" creationId="{E313A66F-45F2-4AFA-BEFB-3BD1AE78CD91}"/>
          </ac:grpSpMkLst>
        </pc:grpChg>
        <pc:picChg chg="mod">
          <ac:chgData name="Rita" userId="781a46cf-5b2a-4547-a6f8-2610442f928c" providerId="ADAL" clId="{2CC1EB8F-86CF-4C5C-891D-65BA85E31C9A}" dt="2021-09-10T09:09:46.339" v="624" actId="164"/>
          <ac:picMkLst>
            <pc:docMk/>
            <pc:sldMk cId="4065087486" sldId="266"/>
            <ac:picMk id="10" creationId="{D2AC0F9E-C333-4122-BADA-02EB5AC9D167}"/>
          </ac:picMkLst>
        </pc:picChg>
        <pc:picChg chg="mod modCrop">
          <ac:chgData name="Rita" userId="781a46cf-5b2a-4547-a6f8-2610442f928c" providerId="ADAL" clId="{2CC1EB8F-86CF-4C5C-891D-65BA85E31C9A}" dt="2021-09-10T09:09:46.339" v="624" actId="164"/>
          <ac:picMkLst>
            <pc:docMk/>
            <pc:sldMk cId="4065087486" sldId="266"/>
            <ac:picMk id="13" creationId="{DEF6626F-A431-4C4D-AD4E-180B8CCFC2C6}"/>
          </ac:picMkLst>
        </pc:picChg>
        <pc:picChg chg="mod">
          <ac:chgData name="Rita" userId="781a46cf-5b2a-4547-a6f8-2610442f928c" providerId="ADAL" clId="{2CC1EB8F-86CF-4C5C-891D-65BA85E31C9A}" dt="2021-09-10T09:10:56.952" v="651" actId="1037"/>
          <ac:picMkLst>
            <pc:docMk/>
            <pc:sldMk cId="4065087486" sldId="266"/>
            <ac:picMk id="17" creationId="{CB4C5890-1F96-417E-B92D-C4DA29BD9585}"/>
          </ac:picMkLst>
        </pc:picChg>
        <pc:picChg chg="mod">
          <ac:chgData name="Rita" userId="781a46cf-5b2a-4547-a6f8-2610442f928c" providerId="ADAL" clId="{2CC1EB8F-86CF-4C5C-891D-65BA85E31C9A}" dt="2021-09-10T09:10:51.620" v="633" actId="14100"/>
          <ac:picMkLst>
            <pc:docMk/>
            <pc:sldMk cId="4065087486" sldId="266"/>
            <ac:picMk id="18" creationId="{E93F5F3F-2275-4E73-85C3-533342DD81FE}"/>
          </ac:picMkLst>
        </pc:picChg>
      </pc:sldChg>
      <pc:sldChg chg="addSp modSp add del mod">
        <pc:chgData name="Rita" userId="781a46cf-5b2a-4547-a6f8-2610442f928c" providerId="ADAL" clId="{2CC1EB8F-86CF-4C5C-891D-65BA85E31C9A}" dt="2021-09-10T10:40:01.460" v="1647" actId="47"/>
        <pc:sldMkLst>
          <pc:docMk/>
          <pc:sldMk cId="974680220" sldId="286"/>
        </pc:sldMkLst>
        <pc:spChg chg="mod">
          <ac:chgData name="Rita" userId="781a46cf-5b2a-4547-a6f8-2610442f928c" providerId="ADAL" clId="{2CC1EB8F-86CF-4C5C-891D-65BA85E31C9A}" dt="2021-09-10T10:37:38.942" v="1618" actId="1076"/>
          <ac:spMkLst>
            <pc:docMk/>
            <pc:sldMk cId="974680220" sldId="286"/>
            <ac:spMk id="2" creationId="{12040FE5-2C84-4382-B2B1-C95E34D6487F}"/>
          </ac:spMkLst>
        </pc:spChg>
        <pc:spChg chg="mod">
          <ac:chgData name="Rita" userId="781a46cf-5b2a-4547-a6f8-2610442f928c" providerId="ADAL" clId="{2CC1EB8F-86CF-4C5C-891D-65BA85E31C9A}" dt="2021-09-10T10:37:45.961" v="1619" actId="164"/>
          <ac:spMkLst>
            <pc:docMk/>
            <pc:sldMk cId="974680220" sldId="286"/>
            <ac:spMk id="17" creationId="{7A18E769-AB32-4445-AEEE-8FB906AAF8B3}"/>
          </ac:spMkLst>
        </pc:spChg>
        <pc:spChg chg="mod">
          <ac:chgData name="Rita" userId="781a46cf-5b2a-4547-a6f8-2610442f928c" providerId="ADAL" clId="{2CC1EB8F-86CF-4C5C-891D-65BA85E31C9A}" dt="2021-09-10T10:37:45.961" v="1619" actId="164"/>
          <ac:spMkLst>
            <pc:docMk/>
            <pc:sldMk cId="974680220" sldId="286"/>
            <ac:spMk id="19" creationId="{98D138D8-3BD1-46CF-884C-8388A4666891}"/>
          </ac:spMkLst>
        </pc:spChg>
        <pc:spChg chg="mod">
          <ac:chgData name="Rita" userId="781a46cf-5b2a-4547-a6f8-2610442f928c" providerId="ADAL" clId="{2CC1EB8F-86CF-4C5C-891D-65BA85E31C9A}" dt="2021-09-10T10:37:45.961" v="1619" actId="164"/>
          <ac:spMkLst>
            <pc:docMk/>
            <pc:sldMk cId="974680220" sldId="286"/>
            <ac:spMk id="20" creationId="{5E3D2D94-17E8-46C3-BACF-0A370071D313}"/>
          </ac:spMkLst>
        </pc:spChg>
        <pc:grpChg chg="add mod">
          <ac:chgData name="Rita" userId="781a46cf-5b2a-4547-a6f8-2610442f928c" providerId="ADAL" clId="{2CC1EB8F-86CF-4C5C-891D-65BA85E31C9A}" dt="2021-09-10T10:37:45.961" v="1619" actId="164"/>
          <ac:grpSpMkLst>
            <pc:docMk/>
            <pc:sldMk cId="974680220" sldId="286"/>
            <ac:grpSpMk id="4" creationId="{0548C1AC-7EBF-45AB-9A48-1DB0483800D2}"/>
          </ac:grpSpMkLst>
        </pc:grpChg>
        <pc:picChg chg="mod">
          <ac:chgData name="Rita" userId="781a46cf-5b2a-4547-a6f8-2610442f928c" providerId="ADAL" clId="{2CC1EB8F-86CF-4C5C-891D-65BA85E31C9A}" dt="2021-09-10T10:37:45.961" v="1619" actId="164"/>
          <ac:picMkLst>
            <pc:docMk/>
            <pc:sldMk cId="974680220" sldId="286"/>
            <ac:picMk id="18" creationId="{B35DE7EE-D7D8-43CA-8329-4094E3D81401}"/>
          </ac:picMkLst>
        </pc:picChg>
      </pc:sldChg>
      <pc:sldChg chg="addSp modSp add del mod">
        <pc:chgData name="Rita" userId="781a46cf-5b2a-4547-a6f8-2610442f928c" providerId="ADAL" clId="{2CC1EB8F-86CF-4C5C-891D-65BA85E31C9A}" dt="2021-09-10T10:40:02.609" v="1648" actId="47"/>
        <pc:sldMkLst>
          <pc:docMk/>
          <pc:sldMk cId="4126335485" sldId="288"/>
        </pc:sldMkLst>
        <pc:spChg chg="mod">
          <ac:chgData name="Rita" userId="781a46cf-5b2a-4547-a6f8-2610442f928c" providerId="ADAL" clId="{2CC1EB8F-86CF-4C5C-891D-65BA85E31C9A}" dt="2021-09-10T10:39:27.739" v="1638" actId="164"/>
          <ac:spMkLst>
            <pc:docMk/>
            <pc:sldMk cId="4126335485" sldId="288"/>
            <ac:spMk id="19" creationId="{F6B2A264-6802-4C8E-86D2-3E8778A9C942}"/>
          </ac:spMkLst>
        </pc:spChg>
        <pc:spChg chg="mod">
          <ac:chgData name="Rita" userId="781a46cf-5b2a-4547-a6f8-2610442f928c" providerId="ADAL" clId="{2CC1EB8F-86CF-4C5C-891D-65BA85E31C9A}" dt="2021-09-10T10:39:27.739" v="1638" actId="164"/>
          <ac:spMkLst>
            <pc:docMk/>
            <pc:sldMk cId="4126335485" sldId="288"/>
            <ac:spMk id="21" creationId="{F6622A29-70EC-47C5-AECD-DD8DFAD1295E}"/>
          </ac:spMkLst>
        </pc:spChg>
        <pc:spChg chg="mod">
          <ac:chgData name="Rita" userId="781a46cf-5b2a-4547-a6f8-2610442f928c" providerId="ADAL" clId="{2CC1EB8F-86CF-4C5C-891D-65BA85E31C9A}" dt="2021-09-10T10:39:27.739" v="1638" actId="164"/>
          <ac:spMkLst>
            <pc:docMk/>
            <pc:sldMk cId="4126335485" sldId="288"/>
            <ac:spMk id="24" creationId="{836F965D-B691-44DF-86E2-16DA9E59314F}"/>
          </ac:spMkLst>
        </pc:spChg>
        <pc:grpChg chg="add mod">
          <ac:chgData name="Rita" userId="781a46cf-5b2a-4547-a6f8-2610442f928c" providerId="ADAL" clId="{2CC1EB8F-86CF-4C5C-891D-65BA85E31C9A}" dt="2021-09-10T10:39:27.739" v="1638" actId="164"/>
          <ac:grpSpMkLst>
            <pc:docMk/>
            <pc:sldMk cId="4126335485" sldId="288"/>
            <ac:grpSpMk id="3" creationId="{DD13C79A-A019-4B9A-B350-EB4D2D327A4C}"/>
          </ac:grpSpMkLst>
        </pc:grpChg>
        <pc:picChg chg="mod">
          <ac:chgData name="Rita" userId="781a46cf-5b2a-4547-a6f8-2610442f928c" providerId="ADAL" clId="{2CC1EB8F-86CF-4C5C-891D-65BA85E31C9A}" dt="2021-09-10T10:39:27.739" v="1638" actId="164"/>
          <ac:picMkLst>
            <pc:docMk/>
            <pc:sldMk cId="4126335485" sldId="288"/>
            <ac:picMk id="17" creationId="{E6CEE86D-CFE1-4BA5-9BFA-27310156861C}"/>
          </ac:picMkLst>
        </pc:picChg>
        <pc:picChg chg="mod">
          <ac:chgData name="Rita" userId="781a46cf-5b2a-4547-a6f8-2610442f928c" providerId="ADAL" clId="{2CC1EB8F-86CF-4C5C-891D-65BA85E31C9A}" dt="2021-09-10T10:39:27.739" v="1638" actId="164"/>
          <ac:picMkLst>
            <pc:docMk/>
            <pc:sldMk cId="4126335485" sldId="288"/>
            <ac:picMk id="20" creationId="{E07A06E1-2F87-4A04-BC60-8E2EE37C209F}"/>
          </ac:picMkLst>
        </pc:picChg>
        <pc:picChg chg="mod">
          <ac:chgData name="Rita" userId="781a46cf-5b2a-4547-a6f8-2610442f928c" providerId="ADAL" clId="{2CC1EB8F-86CF-4C5C-891D-65BA85E31C9A}" dt="2021-09-10T10:39:27.739" v="1638" actId="164"/>
          <ac:picMkLst>
            <pc:docMk/>
            <pc:sldMk cId="4126335485" sldId="288"/>
            <ac:picMk id="25" creationId="{EFFF438B-F038-499E-AB07-298BDF1A9264}"/>
          </ac:picMkLst>
        </pc:picChg>
        <pc:cxnChg chg="mod">
          <ac:chgData name="Rita" userId="781a46cf-5b2a-4547-a6f8-2610442f928c" providerId="ADAL" clId="{2CC1EB8F-86CF-4C5C-891D-65BA85E31C9A}" dt="2021-09-10T10:39:27.739" v="1638" actId="164"/>
          <ac:cxnSpMkLst>
            <pc:docMk/>
            <pc:sldMk cId="4126335485" sldId="288"/>
            <ac:cxnSpMk id="10" creationId="{538E0184-50D3-40E6-8FFD-2ADC59EBC81E}"/>
          </ac:cxnSpMkLst>
        </pc:cxnChg>
        <pc:cxnChg chg="mod">
          <ac:chgData name="Rita" userId="781a46cf-5b2a-4547-a6f8-2610442f928c" providerId="ADAL" clId="{2CC1EB8F-86CF-4C5C-891D-65BA85E31C9A}" dt="2021-09-10T10:39:27.739" v="1638" actId="164"/>
          <ac:cxnSpMkLst>
            <pc:docMk/>
            <pc:sldMk cId="4126335485" sldId="288"/>
            <ac:cxnSpMk id="26" creationId="{DB2A3181-C517-48E1-BF20-8698EEC1D6DD}"/>
          </ac:cxnSpMkLst>
        </pc:cxnChg>
        <pc:cxnChg chg="mod">
          <ac:chgData name="Rita" userId="781a46cf-5b2a-4547-a6f8-2610442f928c" providerId="ADAL" clId="{2CC1EB8F-86CF-4C5C-891D-65BA85E31C9A}" dt="2021-09-10T10:39:27.739" v="1638" actId="164"/>
          <ac:cxnSpMkLst>
            <pc:docMk/>
            <pc:sldMk cId="4126335485" sldId="288"/>
            <ac:cxnSpMk id="27" creationId="{C135E17F-A9FE-4D2F-9D70-0AFEC8FF7F3A}"/>
          </ac:cxnSpMkLst>
        </pc:cxnChg>
      </pc:sldChg>
      <pc:sldChg chg="modSp mod">
        <pc:chgData name="Rita" userId="781a46cf-5b2a-4547-a6f8-2610442f928c" providerId="ADAL" clId="{2CC1EB8F-86CF-4C5C-891D-65BA85E31C9A}" dt="2021-09-10T08:27:15.887" v="67" actId="20577"/>
        <pc:sldMkLst>
          <pc:docMk/>
          <pc:sldMk cId="79071746" sldId="293"/>
        </pc:sldMkLst>
        <pc:spChg chg="mod">
          <ac:chgData name="Rita" userId="781a46cf-5b2a-4547-a6f8-2610442f928c" providerId="ADAL" clId="{2CC1EB8F-86CF-4C5C-891D-65BA85E31C9A}" dt="2021-09-10T08:27:15.887" v="67" actId="20577"/>
          <ac:spMkLst>
            <pc:docMk/>
            <pc:sldMk cId="79071746" sldId="293"/>
            <ac:spMk id="6" creationId="{00000000-0000-0000-0000-000000000000}"/>
          </ac:spMkLst>
        </pc:spChg>
      </pc:sldChg>
      <pc:sldChg chg="addSp delSp modSp add del mod">
        <pc:chgData name="Rita" userId="781a46cf-5b2a-4547-a6f8-2610442f928c" providerId="ADAL" clId="{2CC1EB8F-86CF-4C5C-891D-65BA85E31C9A}" dt="2021-09-10T10:57:32.220" v="1925" actId="47"/>
        <pc:sldMkLst>
          <pc:docMk/>
          <pc:sldMk cId="1110478407" sldId="328"/>
        </pc:sldMkLst>
        <pc:spChg chg="mod topLvl">
          <ac:chgData name="Rita" userId="781a46cf-5b2a-4547-a6f8-2610442f928c" providerId="ADAL" clId="{2CC1EB8F-86CF-4C5C-891D-65BA85E31C9A}" dt="2021-09-10T10:56:02.117" v="1887" actId="115"/>
          <ac:spMkLst>
            <pc:docMk/>
            <pc:sldMk cId="1110478407" sldId="328"/>
            <ac:spMk id="3" creationId="{C57288DF-571D-41D8-8652-BA1AFAC5EC53}"/>
          </ac:spMkLst>
        </pc:spChg>
        <pc:grpChg chg="add mod topLvl">
          <ac:chgData name="Rita" userId="781a46cf-5b2a-4547-a6f8-2610442f928c" providerId="ADAL" clId="{2CC1EB8F-86CF-4C5C-891D-65BA85E31C9A}" dt="2021-09-10T10:55:34.059" v="1880" actId="165"/>
          <ac:grpSpMkLst>
            <pc:docMk/>
            <pc:sldMk cId="1110478407" sldId="328"/>
            <ac:grpSpMk id="5" creationId="{65981B81-1661-4280-802B-B77662D30618}"/>
          </ac:grpSpMkLst>
        </pc:grpChg>
        <pc:grpChg chg="add del mod">
          <ac:chgData name="Rita" userId="781a46cf-5b2a-4547-a6f8-2610442f928c" providerId="ADAL" clId="{2CC1EB8F-86CF-4C5C-891D-65BA85E31C9A}" dt="2021-09-10T10:55:34.059" v="1880" actId="165"/>
          <ac:grpSpMkLst>
            <pc:docMk/>
            <pc:sldMk cId="1110478407" sldId="328"/>
            <ac:grpSpMk id="7" creationId="{0A953B86-A1C8-4ED1-AE01-0C5A9A9050D2}"/>
          </ac:grpSpMkLst>
        </pc:grpChg>
        <pc:picChg chg="mod topLvl">
          <ac:chgData name="Rita" userId="781a46cf-5b2a-4547-a6f8-2610442f928c" providerId="ADAL" clId="{2CC1EB8F-86CF-4C5C-891D-65BA85E31C9A}" dt="2021-09-10T10:55:34.059" v="1880" actId="165"/>
          <ac:picMkLst>
            <pc:docMk/>
            <pc:sldMk cId="1110478407" sldId="328"/>
            <ac:picMk id="9" creationId="{AAFF0E25-8B0D-4F08-865B-671083858978}"/>
          </ac:picMkLst>
        </pc:picChg>
        <pc:picChg chg="mod">
          <ac:chgData name="Rita" userId="781a46cf-5b2a-4547-a6f8-2610442f928c" providerId="ADAL" clId="{2CC1EB8F-86CF-4C5C-891D-65BA85E31C9A}" dt="2021-09-10T10:55:34.059" v="1880" actId="165"/>
          <ac:picMkLst>
            <pc:docMk/>
            <pc:sldMk cId="1110478407" sldId="328"/>
            <ac:picMk id="12" creationId="{9EF7AFB3-EDEB-44FA-969F-8A183C5540F6}"/>
          </ac:picMkLst>
        </pc:picChg>
        <pc:picChg chg="del">
          <ac:chgData name="Rita" userId="781a46cf-5b2a-4547-a6f8-2610442f928c" providerId="ADAL" clId="{2CC1EB8F-86CF-4C5C-891D-65BA85E31C9A}" dt="2021-09-10T10:54:49.452" v="1873" actId="478"/>
          <ac:picMkLst>
            <pc:docMk/>
            <pc:sldMk cId="1110478407" sldId="328"/>
            <ac:picMk id="13" creationId="{B837EEED-C2DC-4E4C-82B0-7575E607E461}"/>
          </ac:picMkLst>
        </pc:picChg>
        <pc:picChg chg="mod">
          <ac:chgData name="Rita" userId="781a46cf-5b2a-4547-a6f8-2610442f928c" providerId="ADAL" clId="{2CC1EB8F-86CF-4C5C-891D-65BA85E31C9A}" dt="2021-09-10T10:55:34.059" v="1880" actId="165"/>
          <ac:picMkLst>
            <pc:docMk/>
            <pc:sldMk cId="1110478407" sldId="328"/>
            <ac:picMk id="14" creationId="{B80A5DB5-C266-4A76-A8C5-9C27F9D8B3FF}"/>
          </ac:picMkLst>
        </pc:picChg>
        <pc:picChg chg="del mod">
          <ac:chgData name="Rita" userId="781a46cf-5b2a-4547-a6f8-2610442f928c" providerId="ADAL" clId="{2CC1EB8F-86CF-4C5C-891D-65BA85E31C9A}" dt="2021-09-10T10:56:56.725" v="1914" actId="478"/>
          <ac:picMkLst>
            <pc:docMk/>
            <pc:sldMk cId="1110478407" sldId="328"/>
            <ac:picMk id="15" creationId="{2FB10764-61D4-4CD9-91BF-D5FF4D47EE1B}"/>
          </ac:picMkLst>
        </pc:picChg>
      </pc:sldChg>
      <pc:sldChg chg="modSp mod">
        <pc:chgData name="Rita" userId="781a46cf-5b2a-4547-a6f8-2610442f928c" providerId="ADAL" clId="{2CC1EB8F-86CF-4C5C-891D-65BA85E31C9A}" dt="2021-09-10T08:28:45.107" v="104" actId="20577"/>
        <pc:sldMkLst>
          <pc:docMk/>
          <pc:sldMk cId="898614172" sldId="335"/>
        </pc:sldMkLst>
        <pc:spChg chg="mod">
          <ac:chgData name="Rita" userId="781a46cf-5b2a-4547-a6f8-2610442f928c" providerId="ADAL" clId="{2CC1EB8F-86CF-4C5C-891D-65BA85E31C9A}" dt="2021-09-10T08:28:45.107" v="104" actId="20577"/>
          <ac:spMkLst>
            <pc:docMk/>
            <pc:sldMk cId="898614172" sldId="335"/>
            <ac:spMk id="3" creationId="{F829191D-53DD-48DF-9B72-F3C3D4F5273A}"/>
          </ac:spMkLst>
        </pc:spChg>
      </pc:sldChg>
      <pc:sldChg chg="addSp delSp modSp mod">
        <pc:chgData name="Rita" userId="781a46cf-5b2a-4547-a6f8-2610442f928c" providerId="ADAL" clId="{2CC1EB8F-86CF-4C5C-891D-65BA85E31C9A}" dt="2021-09-10T10:57:26.918" v="1924" actId="1076"/>
        <pc:sldMkLst>
          <pc:docMk/>
          <pc:sldMk cId="1525205955" sldId="345"/>
        </pc:sldMkLst>
        <pc:spChg chg="mod">
          <ac:chgData name="Rita" userId="781a46cf-5b2a-4547-a6f8-2610442f928c" providerId="ADAL" clId="{2CC1EB8F-86CF-4C5C-891D-65BA85E31C9A}" dt="2021-09-10T10:51:06.803" v="1819" actId="20577"/>
          <ac:spMkLst>
            <pc:docMk/>
            <pc:sldMk cId="1525205955" sldId="345"/>
            <ac:spMk id="2" creationId="{FFDE9988-07E4-49AB-9A32-2074398DF85D}"/>
          </ac:spMkLst>
        </pc:spChg>
        <pc:spChg chg="mod">
          <ac:chgData name="Rita" userId="781a46cf-5b2a-4547-a6f8-2610442f928c" providerId="ADAL" clId="{2CC1EB8F-86CF-4C5C-891D-65BA85E31C9A}" dt="2021-09-10T10:56:47.451" v="1913" actId="1037"/>
          <ac:spMkLst>
            <pc:docMk/>
            <pc:sldMk cId="1525205955" sldId="345"/>
            <ac:spMk id="3" creationId="{53A587F8-00E9-4E2E-91E1-E87EE67C60FE}"/>
          </ac:spMkLst>
        </pc:spChg>
        <pc:spChg chg="mod">
          <ac:chgData name="Rita" userId="781a46cf-5b2a-4547-a6f8-2610442f928c" providerId="ADAL" clId="{2CC1EB8F-86CF-4C5C-891D-65BA85E31C9A}" dt="2021-09-10T10:52:50.501" v="1852" actId="1076"/>
          <ac:spMkLst>
            <pc:docMk/>
            <pc:sldMk cId="1525205955" sldId="345"/>
            <ac:spMk id="11" creationId="{94E4B272-F224-4B8C-B3FB-728617938DF3}"/>
          </ac:spMkLst>
        </pc:spChg>
        <pc:spChg chg="mod">
          <ac:chgData name="Rita" userId="781a46cf-5b2a-4547-a6f8-2610442f928c" providerId="ADAL" clId="{2CC1EB8F-86CF-4C5C-891D-65BA85E31C9A}" dt="2021-09-10T10:51:27.631" v="1824" actId="14100"/>
          <ac:spMkLst>
            <pc:docMk/>
            <pc:sldMk cId="1525205955" sldId="345"/>
            <ac:spMk id="13" creationId="{840A5EFC-9A48-4EC8-AB22-9F1C84D69910}"/>
          </ac:spMkLst>
        </pc:spChg>
        <pc:spChg chg="add mod">
          <ac:chgData name="Rita" userId="781a46cf-5b2a-4547-a6f8-2610442f928c" providerId="ADAL" clId="{2CC1EB8F-86CF-4C5C-891D-65BA85E31C9A}" dt="2021-09-10T10:57:26.918" v="1924" actId="1076"/>
          <ac:spMkLst>
            <pc:docMk/>
            <pc:sldMk cId="1525205955" sldId="345"/>
            <ac:spMk id="15" creationId="{671D4A28-49B2-4199-B9E8-8110251D25BB}"/>
          </ac:spMkLst>
        </pc:spChg>
        <pc:spChg chg="mod">
          <ac:chgData name="Rita" userId="781a46cf-5b2a-4547-a6f8-2610442f928c" providerId="ADAL" clId="{2CC1EB8F-86CF-4C5C-891D-65BA85E31C9A}" dt="2021-09-10T10:56:17.949" v="1890" actId="1076"/>
          <ac:spMkLst>
            <pc:docMk/>
            <pc:sldMk cId="1525205955" sldId="345"/>
            <ac:spMk id="16" creationId="{12FF8608-BA0D-4510-A428-ED7FCEC0A2C6}"/>
          </ac:spMkLst>
        </pc:spChg>
        <pc:picChg chg="mod">
          <ac:chgData name="Rita" userId="781a46cf-5b2a-4547-a6f8-2610442f928c" providerId="ADAL" clId="{2CC1EB8F-86CF-4C5C-891D-65BA85E31C9A}" dt="2021-09-10T10:52:55.672" v="1854" actId="14100"/>
          <ac:picMkLst>
            <pc:docMk/>
            <pc:sldMk cId="1525205955" sldId="345"/>
            <ac:picMk id="5" creationId="{3D615047-5F67-4682-92A6-760CCF5481B2}"/>
          </ac:picMkLst>
        </pc:picChg>
        <pc:picChg chg="add mod">
          <ac:chgData name="Rita" userId="781a46cf-5b2a-4547-a6f8-2610442f928c" providerId="ADAL" clId="{2CC1EB8F-86CF-4C5C-891D-65BA85E31C9A}" dt="2021-09-10T10:56:20.632" v="1891" actId="1076"/>
          <ac:picMkLst>
            <pc:docMk/>
            <pc:sldMk cId="1525205955" sldId="345"/>
            <ac:picMk id="7" creationId="{88CF106D-F817-4B11-8ED4-977DC071CF12}"/>
          </ac:picMkLst>
        </pc:picChg>
        <pc:picChg chg="add del">
          <ac:chgData name="Rita" userId="781a46cf-5b2a-4547-a6f8-2610442f928c" providerId="ADAL" clId="{2CC1EB8F-86CF-4C5C-891D-65BA85E31C9A}" dt="2021-09-10T10:55:23.322" v="1879"/>
          <ac:picMkLst>
            <pc:docMk/>
            <pc:sldMk cId="1525205955" sldId="345"/>
            <ac:picMk id="8" creationId="{5432461E-CA14-4ECD-8DC6-EA1D8AAB78C8}"/>
          </ac:picMkLst>
        </pc:picChg>
        <pc:picChg chg="add del mod">
          <ac:chgData name="Rita" userId="781a46cf-5b2a-4547-a6f8-2610442f928c" providerId="ADAL" clId="{2CC1EB8F-86CF-4C5C-891D-65BA85E31C9A}" dt="2021-09-10T10:57:07.233" v="1916" actId="478"/>
          <ac:picMkLst>
            <pc:docMk/>
            <pc:sldMk cId="1525205955" sldId="345"/>
            <ac:picMk id="9" creationId="{7191154A-1815-4E5E-A7FB-4C302774052A}"/>
          </ac:picMkLst>
        </pc:picChg>
        <pc:picChg chg="add mod">
          <ac:chgData name="Rita" userId="781a46cf-5b2a-4547-a6f8-2610442f928c" providerId="ADAL" clId="{2CC1EB8F-86CF-4C5C-891D-65BA85E31C9A}" dt="2021-09-10T10:57:18.559" v="1923" actId="1035"/>
          <ac:picMkLst>
            <pc:docMk/>
            <pc:sldMk cId="1525205955" sldId="345"/>
            <ac:picMk id="10" creationId="{ACCA97EF-884D-4D9E-B099-A1F65824898B}"/>
          </ac:picMkLst>
        </pc:picChg>
        <pc:picChg chg="mod">
          <ac:chgData name="Rita" userId="781a46cf-5b2a-4547-a6f8-2610442f928c" providerId="ADAL" clId="{2CC1EB8F-86CF-4C5C-891D-65BA85E31C9A}" dt="2021-09-10T10:52:43.911" v="1850" actId="1076"/>
          <ac:picMkLst>
            <pc:docMk/>
            <pc:sldMk cId="1525205955" sldId="345"/>
            <ac:picMk id="14" creationId="{F839A28C-26D7-4D72-A73D-6B4A3A6970AF}"/>
          </ac:picMkLst>
        </pc:picChg>
        <pc:picChg chg="del mod">
          <ac:chgData name="Rita" userId="781a46cf-5b2a-4547-a6f8-2610442f928c" providerId="ADAL" clId="{2CC1EB8F-86CF-4C5C-891D-65BA85E31C9A}" dt="2021-09-10T10:55:13.598" v="1877" actId="478"/>
          <ac:picMkLst>
            <pc:docMk/>
            <pc:sldMk cId="1525205955" sldId="345"/>
            <ac:picMk id="17" creationId="{70A76B15-768A-422F-B9A1-7CC936A1DA80}"/>
          </ac:picMkLst>
        </pc:picChg>
      </pc:sldChg>
      <pc:sldChg chg="modSp mod">
        <pc:chgData name="Rita" userId="781a46cf-5b2a-4547-a6f8-2610442f928c" providerId="ADAL" clId="{2CC1EB8F-86CF-4C5C-891D-65BA85E31C9A}" dt="2021-09-10T08:26:38.913" v="59" actId="1037"/>
        <pc:sldMkLst>
          <pc:docMk/>
          <pc:sldMk cId="3508776046" sldId="358"/>
        </pc:sldMkLst>
        <pc:spChg chg="mod">
          <ac:chgData name="Rita" userId="781a46cf-5b2a-4547-a6f8-2610442f928c" providerId="ADAL" clId="{2CC1EB8F-86CF-4C5C-891D-65BA85E31C9A}" dt="2021-09-10T08:26:38.913" v="59" actId="1037"/>
          <ac:spMkLst>
            <pc:docMk/>
            <pc:sldMk cId="3508776046" sldId="358"/>
            <ac:spMk id="159" creationId="{3050AE5F-A480-48C9-A14D-E16362DE77A8}"/>
          </ac:spMkLst>
        </pc:spChg>
      </pc:sldChg>
      <pc:sldChg chg="delSp modSp del mod">
        <pc:chgData name="Rita" userId="781a46cf-5b2a-4547-a6f8-2610442f928c" providerId="ADAL" clId="{2CC1EB8F-86CF-4C5C-891D-65BA85E31C9A}" dt="2021-09-10T09:12:02.828" v="655" actId="47"/>
        <pc:sldMkLst>
          <pc:docMk/>
          <pc:sldMk cId="293751978" sldId="362"/>
        </pc:sldMkLst>
        <pc:spChg chg="mod">
          <ac:chgData name="Rita" userId="781a46cf-5b2a-4547-a6f8-2610442f928c" providerId="ADAL" clId="{2CC1EB8F-86CF-4C5C-891D-65BA85E31C9A}" dt="2021-09-10T08:47:17.641" v="342" actId="20577"/>
          <ac:spMkLst>
            <pc:docMk/>
            <pc:sldMk cId="293751978" sldId="362"/>
            <ac:spMk id="2" creationId="{FFDE9988-07E4-49AB-9A32-2074398DF85D}"/>
          </ac:spMkLst>
        </pc:spChg>
        <pc:spChg chg="mod">
          <ac:chgData name="Rita" userId="781a46cf-5b2a-4547-a6f8-2610442f928c" providerId="ADAL" clId="{2CC1EB8F-86CF-4C5C-891D-65BA85E31C9A}" dt="2021-09-10T08:48:42.346" v="369" actId="14100"/>
          <ac:spMkLst>
            <pc:docMk/>
            <pc:sldMk cId="293751978" sldId="362"/>
            <ac:spMk id="3" creationId="{53A587F8-00E9-4E2E-91E1-E87EE67C60FE}"/>
          </ac:spMkLst>
        </pc:spChg>
        <pc:picChg chg="mod">
          <ac:chgData name="Rita" userId="781a46cf-5b2a-4547-a6f8-2610442f928c" providerId="ADAL" clId="{2CC1EB8F-86CF-4C5C-891D-65BA85E31C9A}" dt="2021-09-10T08:48:37.871" v="368" actId="1076"/>
          <ac:picMkLst>
            <pc:docMk/>
            <pc:sldMk cId="293751978" sldId="362"/>
            <ac:picMk id="17" creationId="{EA5B91F5-5FEA-4493-A8E2-974C000BC88E}"/>
          </ac:picMkLst>
        </pc:picChg>
        <pc:picChg chg="del">
          <ac:chgData name="Rita" userId="781a46cf-5b2a-4547-a6f8-2610442f928c" providerId="ADAL" clId="{2CC1EB8F-86CF-4C5C-891D-65BA85E31C9A}" dt="2021-09-10T08:48:34.317" v="367" actId="478"/>
          <ac:picMkLst>
            <pc:docMk/>
            <pc:sldMk cId="293751978" sldId="362"/>
            <ac:picMk id="23" creationId="{2F60FCCD-F7ED-402D-A19C-7049A73E032A}"/>
          </ac:picMkLst>
        </pc:picChg>
      </pc:sldChg>
      <pc:sldChg chg="delSp modSp mod">
        <pc:chgData name="Rita" userId="781a46cf-5b2a-4547-a6f8-2610442f928c" providerId="ADAL" clId="{2CC1EB8F-86CF-4C5C-891D-65BA85E31C9A}" dt="2021-09-10T08:37:55.986" v="240" actId="1076"/>
        <pc:sldMkLst>
          <pc:docMk/>
          <pc:sldMk cId="1087834351" sldId="371"/>
        </pc:sldMkLst>
        <pc:spChg chg="mod">
          <ac:chgData name="Rita" userId="781a46cf-5b2a-4547-a6f8-2610442f928c" providerId="ADAL" clId="{2CC1EB8F-86CF-4C5C-891D-65BA85E31C9A}" dt="2021-09-10T08:30:13.180" v="121" actId="14100"/>
          <ac:spMkLst>
            <pc:docMk/>
            <pc:sldMk cId="1087834351" sldId="371"/>
            <ac:spMk id="2" creationId="{560CF89F-7E53-4543-8A92-9877C609EA7F}"/>
          </ac:spMkLst>
        </pc:spChg>
        <pc:spChg chg="mod">
          <ac:chgData name="Rita" userId="781a46cf-5b2a-4547-a6f8-2610442f928c" providerId="ADAL" clId="{2CC1EB8F-86CF-4C5C-891D-65BA85E31C9A}" dt="2021-09-10T08:36:55.663" v="225" actId="20577"/>
          <ac:spMkLst>
            <pc:docMk/>
            <pc:sldMk cId="1087834351" sldId="371"/>
            <ac:spMk id="7" creationId="{77C8644C-4E78-40BF-9CE3-D74DD67F582F}"/>
          </ac:spMkLst>
        </pc:spChg>
        <pc:spChg chg="del">
          <ac:chgData name="Rita" userId="781a46cf-5b2a-4547-a6f8-2610442f928c" providerId="ADAL" clId="{2CC1EB8F-86CF-4C5C-891D-65BA85E31C9A}" dt="2021-09-10T08:37:12.673" v="230" actId="478"/>
          <ac:spMkLst>
            <pc:docMk/>
            <pc:sldMk cId="1087834351" sldId="371"/>
            <ac:spMk id="11" creationId="{1F54B40B-D6AD-49FB-96A4-7751A493292F}"/>
          </ac:spMkLst>
        </pc:spChg>
        <pc:spChg chg="del">
          <ac:chgData name="Rita" userId="781a46cf-5b2a-4547-a6f8-2610442f928c" providerId="ADAL" clId="{2CC1EB8F-86CF-4C5C-891D-65BA85E31C9A}" dt="2021-09-10T08:29:06.940" v="106" actId="478"/>
          <ac:spMkLst>
            <pc:docMk/>
            <pc:sldMk cId="1087834351" sldId="371"/>
            <ac:spMk id="13" creationId="{80DD64ED-439A-4E63-95FF-C0502E33CF1A}"/>
          </ac:spMkLst>
        </pc:spChg>
        <pc:picChg chg="mod">
          <ac:chgData name="Rita" userId="781a46cf-5b2a-4547-a6f8-2610442f928c" providerId="ADAL" clId="{2CC1EB8F-86CF-4C5C-891D-65BA85E31C9A}" dt="2021-09-10T08:37:55.986" v="240" actId="1076"/>
          <ac:picMkLst>
            <pc:docMk/>
            <pc:sldMk cId="1087834351" sldId="371"/>
            <ac:picMk id="8" creationId="{075A4F84-3275-4BFA-9A85-687860DC78E4}"/>
          </ac:picMkLst>
        </pc:picChg>
        <pc:picChg chg="del">
          <ac:chgData name="Rita" userId="781a46cf-5b2a-4547-a6f8-2610442f928c" providerId="ADAL" clId="{2CC1EB8F-86CF-4C5C-891D-65BA85E31C9A}" dt="2021-09-10T08:29:02.678" v="105" actId="478"/>
          <ac:picMkLst>
            <pc:docMk/>
            <pc:sldMk cId="1087834351" sldId="371"/>
            <ac:picMk id="9" creationId="{D37CBD5B-CD11-4954-8E8A-CE379DD579B4}"/>
          </ac:picMkLst>
        </pc:picChg>
      </pc:sldChg>
      <pc:sldChg chg="addSp delSp modSp mod">
        <pc:chgData name="Rita" userId="781a46cf-5b2a-4547-a6f8-2610442f928c" providerId="ADAL" clId="{2CC1EB8F-86CF-4C5C-891D-65BA85E31C9A}" dt="2021-09-10T10:44:16.394" v="1699" actId="6549"/>
        <pc:sldMkLst>
          <pc:docMk/>
          <pc:sldMk cId="2686984081" sldId="380"/>
        </pc:sldMkLst>
        <pc:spChg chg="mod">
          <ac:chgData name="Rita" userId="781a46cf-5b2a-4547-a6f8-2610442f928c" providerId="ADAL" clId="{2CC1EB8F-86CF-4C5C-891D-65BA85E31C9A}" dt="2021-09-10T09:20:31.893" v="768" actId="20577"/>
          <ac:spMkLst>
            <pc:docMk/>
            <pc:sldMk cId="2686984081" sldId="380"/>
            <ac:spMk id="2" creationId="{560CF89F-7E53-4543-8A92-9877C609EA7F}"/>
          </ac:spMkLst>
        </pc:spChg>
        <pc:spChg chg="del">
          <ac:chgData name="Rita" userId="781a46cf-5b2a-4547-a6f8-2610442f928c" providerId="ADAL" clId="{2CC1EB8F-86CF-4C5C-891D-65BA85E31C9A}" dt="2021-09-10T09:27:55.407" v="788" actId="478"/>
          <ac:spMkLst>
            <pc:docMk/>
            <pc:sldMk cId="2686984081" sldId="380"/>
            <ac:spMk id="5" creationId="{EDB62949-D477-4AC6-9931-D4F9B2FCE10F}"/>
          </ac:spMkLst>
        </pc:spChg>
        <pc:spChg chg="mod">
          <ac:chgData name="Rita" userId="781a46cf-5b2a-4547-a6f8-2610442f928c" providerId="ADAL" clId="{2CC1EB8F-86CF-4C5C-891D-65BA85E31C9A}" dt="2021-09-10T10:44:16.394" v="1699" actId="6549"/>
          <ac:spMkLst>
            <pc:docMk/>
            <pc:sldMk cId="2686984081" sldId="380"/>
            <ac:spMk id="7" creationId="{77C8644C-4E78-40BF-9CE3-D74DD67F582F}"/>
          </ac:spMkLst>
        </pc:spChg>
        <pc:spChg chg="add del mod">
          <ac:chgData name="Rita" userId="781a46cf-5b2a-4547-a6f8-2610442f928c" providerId="ADAL" clId="{2CC1EB8F-86CF-4C5C-891D-65BA85E31C9A}" dt="2021-09-10T10:37:55.184" v="1620" actId="478"/>
          <ac:spMkLst>
            <pc:docMk/>
            <pc:sldMk cId="2686984081" sldId="380"/>
            <ac:spMk id="11" creationId="{3C339288-82A0-487A-A50F-7C76B44DE36A}"/>
          </ac:spMkLst>
        </pc:spChg>
        <pc:spChg chg="del mod">
          <ac:chgData name="Rita" userId="781a46cf-5b2a-4547-a6f8-2610442f928c" providerId="ADAL" clId="{2CC1EB8F-86CF-4C5C-891D-65BA85E31C9A}" dt="2021-09-10T10:37:55.184" v="1620" actId="478"/>
          <ac:spMkLst>
            <pc:docMk/>
            <pc:sldMk cId="2686984081" sldId="380"/>
            <ac:spMk id="13" creationId="{80DD64ED-439A-4E63-95FF-C0502E33CF1A}"/>
          </ac:spMkLst>
        </pc:spChg>
        <pc:spChg chg="add del mod">
          <ac:chgData name="Rita" userId="781a46cf-5b2a-4547-a6f8-2610442f928c" providerId="ADAL" clId="{2CC1EB8F-86CF-4C5C-891D-65BA85E31C9A}" dt="2021-09-10T10:37:55.184" v="1620" actId="478"/>
          <ac:spMkLst>
            <pc:docMk/>
            <pc:sldMk cId="2686984081" sldId="380"/>
            <ac:spMk id="14" creationId="{98F7A560-63FC-46D4-9DE8-B6BFBFC42E8E}"/>
          </ac:spMkLst>
        </pc:spChg>
        <pc:spChg chg="add del mod">
          <ac:chgData name="Rita" userId="781a46cf-5b2a-4547-a6f8-2610442f928c" providerId="ADAL" clId="{2CC1EB8F-86CF-4C5C-891D-65BA85E31C9A}" dt="2021-09-10T10:37:55.184" v="1620" actId="478"/>
          <ac:spMkLst>
            <pc:docMk/>
            <pc:sldMk cId="2686984081" sldId="380"/>
            <ac:spMk id="16" creationId="{B7D51008-FF3D-4F72-BBF7-D37F192C9A3E}"/>
          </ac:spMkLst>
        </pc:spChg>
        <pc:spChg chg="add del">
          <ac:chgData name="Rita" userId="781a46cf-5b2a-4547-a6f8-2610442f928c" providerId="ADAL" clId="{2CC1EB8F-86CF-4C5C-891D-65BA85E31C9A}" dt="2021-09-10T10:36:33.517" v="1594"/>
          <ac:spMkLst>
            <pc:docMk/>
            <pc:sldMk cId="2686984081" sldId="380"/>
            <ac:spMk id="25" creationId="{F3F6E2B4-51ED-41F5-86D1-0DD7709116EA}"/>
          </ac:spMkLst>
        </pc:spChg>
        <pc:spChg chg="mod">
          <ac:chgData name="Rita" userId="781a46cf-5b2a-4547-a6f8-2610442f928c" providerId="ADAL" clId="{2CC1EB8F-86CF-4C5C-891D-65BA85E31C9A}" dt="2021-09-10T10:37:56.269" v="1621"/>
          <ac:spMkLst>
            <pc:docMk/>
            <pc:sldMk cId="2686984081" sldId="380"/>
            <ac:spMk id="28" creationId="{DC3BB0D9-FFC8-4979-904D-B2400DDBEC5B}"/>
          </ac:spMkLst>
        </pc:spChg>
        <pc:spChg chg="mod">
          <ac:chgData name="Rita" userId="781a46cf-5b2a-4547-a6f8-2610442f928c" providerId="ADAL" clId="{2CC1EB8F-86CF-4C5C-891D-65BA85E31C9A}" dt="2021-09-10T10:37:56.269" v="1621"/>
          <ac:spMkLst>
            <pc:docMk/>
            <pc:sldMk cId="2686984081" sldId="380"/>
            <ac:spMk id="29" creationId="{0A5FD7C5-32BD-4368-A3E5-325DF7AC3876}"/>
          </ac:spMkLst>
        </pc:spChg>
        <pc:spChg chg="mod">
          <ac:chgData name="Rita" userId="781a46cf-5b2a-4547-a6f8-2610442f928c" providerId="ADAL" clId="{2CC1EB8F-86CF-4C5C-891D-65BA85E31C9A}" dt="2021-09-10T10:37:56.269" v="1621"/>
          <ac:spMkLst>
            <pc:docMk/>
            <pc:sldMk cId="2686984081" sldId="380"/>
            <ac:spMk id="30" creationId="{2A632F2D-0370-4455-B600-507B80550C19}"/>
          </ac:spMkLst>
        </pc:spChg>
        <pc:grpChg chg="add del mod">
          <ac:chgData name="Rita" userId="781a46cf-5b2a-4547-a6f8-2610442f928c" providerId="ADAL" clId="{2CC1EB8F-86CF-4C5C-891D-65BA85E31C9A}" dt="2021-09-10T10:37:58.721" v="1622"/>
          <ac:grpSpMkLst>
            <pc:docMk/>
            <pc:sldMk cId="2686984081" sldId="380"/>
            <ac:grpSpMk id="26" creationId="{A86B1CD9-49A0-42A1-B78C-57CAF60959C4}"/>
          </ac:grpSpMkLst>
        </pc:grpChg>
        <pc:picChg chg="add del mod modCrop">
          <ac:chgData name="Rita" userId="781a46cf-5b2a-4547-a6f8-2610442f928c" providerId="ADAL" clId="{2CC1EB8F-86CF-4C5C-891D-65BA85E31C9A}" dt="2021-09-10T10:37:55.184" v="1620" actId="478"/>
          <ac:picMkLst>
            <pc:docMk/>
            <pc:sldMk cId="2686984081" sldId="380"/>
            <ac:picMk id="6" creationId="{95D3B504-4618-4063-9494-FE440F3A966E}"/>
          </ac:picMkLst>
        </pc:picChg>
        <pc:picChg chg="add del mod">
          <ac:chgData name="Rita" userId="781a46cf-5b2a-4547-a6f8-2610442f928c" providerId="ADAL" clId="{2CC1EB8F-86CF-4C5C-891D-65BA85E31C9A}" dt="2021-09-10T10:37:55.184" v="1620" actId="478"/>
          <ac:picMkLst>
            <pc:docMk/>
            <pc:sldMk cId="2686984081" sldId="380"/>
            <ac:picMk id="8" creationId="{76E35475-FD8E-48AB-A21D-08C6DCC7E610}"/>
          </ac:picMkLst>
        </pc:picChg>
        <pc:picChg chg="add del mod modCrop">
          <ac:chgData name="Rita" userId="781a46cf-5b2a-4547-a6f8-2610442f928c" providerId="ADAL" clId="{2CC1EB8F-86CF-4C5C-891D-65BA85E31C9A}" dt="2021-09-10T10:37:55.184" v="1620" actId="478"/>
          <ac:picMkLst>
            <pc:docMk/>
            <pc:sldMk cId="2686984081" sldId="380"/>
            <ac:picMk id="15" creationId="{DEE1B493-A79C-4A9D-8046-B3A025DE366C}"/>
          </ac:picMkLst>
        </pc:picChg>
        <pc:picChg chg="add del mod">
          <ac:chgData name="Rita" userId="781a46cf-5b2a-4547-a6f8-2610442f928c" providerId="ADAL" clId="{2CC1EB8F-86CF-4C5C-891D-65BA85E31C9A}" dt="2021-09-10T10:37:55.184" v="1620" actId="478"/>
          <ac:picMkLst>
            <pc:docMk/>
            <pc:sldMk cId="2686984081" sldId="380"/>
            <ac:picMk id="18" creationId="{713D94F9-DAFA-4068-BFDF-48BEE4CC3341}"/>
          </ac:picMkLst>
        </pc:picChg>
        <pc:picChg chg="add del mod">
          <ac:chgData name="Rita" userId="781a46cf-5b2a-4547-a6f8-2610442f928c" providerId="ADAL" clId="{2CC1EB8F-86CF-4C5C-891D-65BA85E31C9A}" dt="2021-09-10T10:37:55.184" v="1620" actId="478"/>
          <ac:picMkLst>
            <pc:docMk/>
            <pc:sldMk cId="2686984081" sldId="380"/>
            <ac:picMk id="20" creationId="{C530AB13-6AB1-4FEE-9331-58E5A1558887}"/>
          </ac:picMkLst>
        </pc:picChg>
        <pc:picChg chg="add del mod">
          <ac:chgData name="Rita" userId="781a46cf-5b2a-4547-a6f8-2610442f928c" providerId="ADAL" clId="{2CC1EB8F-86CF-4C5C-891D-65BA85E31C9A}" dt="2021-09-10T10:37:55.184" v="1620" actId="478"/>
          <ac:picMkLst>
            <pc:docMk/>
            <pc:sldMk cId="2686984081" sldId="380"/>
            <ac:picMk id="22" creationId="{E0B1C543-54B7-4C46-A2FD-2857F6FF7CB5}"/>
          </ac:picMkLst>
        </pc:picChg>
        <pc:picChg chg="add del mod">
          <ac:chgData name="Rita" userId="781a46cf-5b2a-4547-a6f8-2610442f928c" providerId="ADAL" clId="{2CC1EB8F-86CF-4C5C-891D-65BA85E31C9A}" dt="2021-09-10T10:37:55.184" v="1620" actId="478"/>
          <ac:picMkLst>
            <pc:docMk/>
            <pc:sldMk cId="2686984081" sldId="380"/>
            <ac:picMk id="24" creationId="{D17F7FF4-45EF-4D6F-8526-8F9BEE5DF21A}"/>
          </ac:picMkLst>
        </pc:picChg>
        <pc:picChg chg="mod">
          <ac:chgData name="Rita" userId="781a46cf-5b2a-4547-a6f8-2610442f928c" providerId="ADAL" clId="{2CC1EB8F-86CF-4C5C-891D-65BA85E31C9A}" dt="2021-09-10T10:37:56.269" v="1621"/>
          <ac:picMkLst>
            <pc:docMk/>
            <pc:sldMk cId="2686984081" sldId="380"/>
            <ac:picMk id="27" creationId="{8C718EFE-98C9-4388-8996-20814FE8DA2B}"/>
          </ac:picMkLst>
        </pc:picChg>
        <pc:picChg chg="add mod">
          <ac:chgData name="Rita" userId="781a46cf-5b2a-4547-a6f8-2610442f928c" providerId="ADAL" clId="{2CC1EB8F-86CF-4C5C-891D-65BA85E31C9A}" dt="2021-09-10T10:39:54.545" v="1646" actId="1076"/>
          <ac:picMkLst>
            <pc:docMk/>
            <pc:sldMk cId="2686984081" sldId="380"/>
            <ac:picMk id="31" creationId="{A0720437-0A66-4BD2-9AA9-11E3C78CCC8C}"/>
          </ac:picMkLst>
        </pc:picChg>
        <pc:picChg chg="add mod">
          <ac:chgData name="Rita" userId="781a46cf-5b2a-4547-a6f8-2610442f928c" providerId="ADAL" clId="{2CC1EB8F-86CF-4C5C-891D-65BA85E31C9A}" dt="2021-09-10T10:39:49.150" v="1644" actId="1076"/>
          <ac:picMkLst>
            <pc:docMk/>
            <pc:sldMk cId="2686984081" sldId="380"/>
            <ac:picMk id="32" creationId="{5C74D6A3-7E30-4C34-BA15-C2552CEDC740}"/>
          </ac:picMkLst>
        </pc:picChg>
      </pc:sldChg>
      <pc:sldChg chg="modSp mod">
        <pc:chgData name="Rita" userId="781a46cf-5b2a-4547-a6f8-2610442f928c" providerId="ADAL" clId="{2CC1EB8F-86CF-4C5C-891D-65BA85E31C9A}" dt="2021-09-10T08:26:16.712" v="41" actId="20577"/>
        <pc:sldMkLst>
          <pc:docMk/>
          <pc:sldMk cId="838484249" sldId="381"/>
        </pc:sldMkLst>
        <pc:spChg chg="mod">
          <ac:chgData name="Rita" userId="781a46cf-5b2a-4547-a6f8-2610442f928c" providerId="ADAL" clId="{2CC1EB8F-86CF-4C5C-891D-65BA85E31C9A}" dt="2021-09-10T08:26:16.712" v="41" actId="20577"/>
          <ac:spMkLst>
            <pc:docMk/>
            <pc:sldMk cId="838484249" sldId="381"/>
            <ac:spMk id="7" creationId="{00000000-0000-0000-0000-000000000000}"/>
          </ac:spMkLst>
        </pc:spChg>
      </pc:sldChg>
      <pc:sldChg chg="addSp delSp modSp mod">
        <pc:chgData name="Rita" userId="781a46cf-5b2a-4547-a6f8-2610442f928c" providerId="ADAL" clId="{2CC1EB8F-86CF-4C5C-891D-65BA85E31C9A}" dt="2021-09-10T09:19:55.805" v="744" actId="27636"/>
        <pc:sldMkLst>
          <pc:docMk/>
          <pc:sldMk cId="1027313709" sldId="382"/>
        </pc:sldMkLst>
        <pc:spChg chg="mod">
          <ac:chgData name="Rita" userId="781a46cf-5b2a-4547-a6f8-2610442f928c" providerId="ADAL" clId="{2CC1EB8F-86CF-4C5C-891D-65BA85E31C9A}" dt="2021-09-10T09:06:06.384" v="587" actId="20577"/>
          <ac:spMkLst>
            <pc:docMk/>
            <pc:sldMk cId="1027313709" sldId="382"/>
            <ac:spMk id="2" creationId="{FFDE9988-07E4-49AB-9A32-2074398DF85D}"/>
          </ac:spMkLst>
        </pc:spChg>
        <pc:spChg chg="mod">
          <ac:chgData name="Rita" userId="781a46cf-5b2a-4547-a6f8-2610442f928c" providerId="ADAL" clId="{2CC1EB8F-86CF-4C5C-891D-65BA85E31C9A}" dt="2021-09-10T09:19:55.805" v="744" actId="27636"/>
          <ac:spMkLst>
            <pc:docMk/>
            <pc:sldMk cId="1027313709" sldId="382"/>
            <ac:spMk id="3" creationId="{53A587F8-00E9-4E2E-91E1-E87EE67C60FE}"/>
          </ac:spMkLst>
        </pc:spChg>
        <pc:spChg chg="mod">
          <ac:chgData name="Rita" userId="781a46cf-5b2a-4547-a6f8-2610442f928c" providerId="ADAL" clId="{2CC1EB8F-86CF-4C5C-891D-65BA85E31C9A}" dt="2021-09-10T09:07:14.079" v="593"/>
          <ac:spMkLst>
            <pc:docMk/>
            <pc:sldMk cId="1027313709" sldId="382"/>
            <ac:spMk id="9" creationId="{2079CEA8-3D06-436A-9262-14093075969C}"/>
          </ac:spMkLst>
        </pc:spChg>
        <pc:spChg chg="mod">
          <ac:chgData name="Rita" userId="781a46cf-5b2a-4547-a6f8-2610442f928c" providerId="ADAL" clId="{2CC1EB8F-86CF-4C5C-891D-65BA85E31C9A}" dt="2021-09-10T09:07:14.079" v="593"/>
          <ac:spMkLst>
            <pc:docMk/>
            <pc:sldMk cId="1027313709" sldId="382"/>
            <ac:spMk id="12" creationId="{930340CB-DAE0-446C-B2DD-31CE2DBB096D}"/>
          </ac:spMkLst>
        </pc:spChg>
        <pc:spChg chg="mod">
          <ac:chgData name="Rita" userId="781a46cf-5b2a-4547-a6f8-2610442f928c" providerId="ADAL" clId="{2CC1EB8F-86CF-4C5C-891D-65BA85E31C9A}" dt="2021-09-10T09:07:14.079" v="593"/>
          <ac:spMkLst>
            <pc:docMk/>
            <pc:sldMk cId="1027313709" sldId="382"/>
            <ac:spMk id="13" creationId="{8EEF3255-84B2-46D6-8DB8-D13DF76F26E6}"/>
          </ac:spMkLst>
        </pc:spChg>
        <pc:spChg chg="del">
          <ac:chgData name="Rita" userId="781a46cf-5b2a-4547-a6f8-2610442f928c" providerId="ADAL" clId="{2CC1EB8F-86CF-4C5C-891D-65BA85E31C9A}" dt="2021-09-10T09:06:12.515" v="588" actId="478"/>
          <ac:spMkLst>
            <pc:docMk/>
            <pc:sldMk cId="1027313709" sldId="382"/>
            <ac:spMk id="16" creationId="{44503ED4-D4DC-4BF3-BE3D-225952401FB3}"/>
          </ac:spMkLst>
        </pc:spChg>
        <pc:spChg chg="add mod">
          <ac:chgData name="Rita" userId="781a46cf-5b2a-4547-a6f8-2610442f928c" providerId="ADAL" clId="{2CC1EB8F-86CF-4C5C-891D-65BA85E31C9A}" dt="2021-09-10T09:16:52.959" v="698" actId="1076"/>
          <ac:spMkLst>
            <pc:docMk/>
            <pc:sldMk cId="1027313709" sldId="382"/>
            <ac:spMk id="18" creationId="{4F2C5395-9B0D-4189-8EF5-56071043B014}"/>
          </ac:spMkLst>
        </pc:spChg>
        <pc:spChg chg="add mod">
          <ac:chgData name="Rita" userId="781a46cf-5b2a-4547-a6f8-2610442f928c" providerId="ADAL" clId="{2CC1EB8F-86CF-4C5C-891D-65BA85E31C9A}" dt="2021-09-10T09:19:44.421" v="741" actId="1036"/>
          <ac:spMkLst>
            <pc:docMk/>
            <pc:sldMk cId="1027313709" sldId="382"/>
            <ac:spMk id="19" creationId="{A1A1B045-FBF8-4B31-9F7C-520B785859F9}"/>
          </ac:spMkLst>
        </pc:spChg>
        <pc:spChg chg="add mod">
          <ac:chgData name="Rita" userId="781a46cf-5b2a-4547-a6f8-2610442f928c" providerId="ADAL" clId="{2CC1EB8F-86CF-4C5C-891D-65BA85E31C9A}" dt="2021-09-10T09:19:44.421" v="741" actId="1036"/>
          <ac:spMkLst>
            <pc:docMk/>
            <pc:sldMk cId="1027313709" sldId="382"/>
            <ac:spMk id="21" creationId="{B06C2754-F6EA-4C5C-BDC3-3ED1F64B4875}"/>
          </ac:spMkLst>
        </pc:spChg>
        <pc:grpChg chg="add del mod">
          <ac:chgData name="Rita" userId="781a46cf-5b2a-4547-a6f8-2610442f928c" providerId="ADAL" clId="{2CC1EB8F-86CF-4C5C-891D-65BA85E31C9A}" dt="2021-09-10T09:07:16.308" v="594"/>
          <ac:grpSpMkLst>
            <pc:docMk/>
            <pc:sldMk cId="1027313709" sldId="382"/>
            <ac:grpSpMk id="8" creationId="{502DE6A4-E6FC-4D2E-A1A0-845C592C773C}"/>
          </ac:grpSpMkLst>
        </pc:grpChg>
        <pc:picChg chg="add del">
          <ac:chgData name="Rita" userId="781a46cf-5b2a-4547-a6f8-2610442f928c" providerId="ADAL" clId="{2CC1EB8F-86CF-4C5C-891D-65BA85E31C9A}" dt="2021-09-10T09:07:21.498" v="596" actId="478"/>
          <ac:picMkLst>
            <pc:docMk/>
            <pc:sldMk cId="1027313709" sldId="382"/>
            <ac:picMk id="5" creationId="{C574D528-B5C1-4B00-B01B-0B6B37EAD3D9}"/>
          </ac:picMkLst>
        </pc:picChg>
        <pc:picChg chg="add mod modCrop">
          <ac:chgData name="Rita" userId="781a46cf-5b2a-4547-a6f8-2610442f928c" providerId="ADAL" clId="{2CC1EB8F-86CF-4C5C-891D-65BA85E31C9A}" dt="2021-09-10T09:19:44.421" v="741" actId="1036"/>
          <ac:picMkLst>
            <pc:docMk/>
            <pc:sldMk cId="1027313709" sldId="382"/>
            <ac:picMk id="6" creationId="{AF00A479-89C9-45CF-9FDB-BF9E0744C8C7}"/>
          </ac:picMkLst>
        </pc:picChg>
        <pc:picChg chg="add mod">
          <ac:chgData name="Rita" userId="781a46cf-5b2a-4547-a6f8-2610442f928c" providerId="ADAL" clId="{2CC1EB8F-86CF-4C5C-891D-65BA85E31C9A}" dt="2021-09-10T09:19:44.421" v="741" actId="1036"/>
          <ac:picMkLst>
            <pc:docMk/>
            <pc:sldMk cId="1027313709" sldId="382"/>
            <ac:picMk id="7" creationId="{8D4CF731-2220-4A7A-A566-25D3D5986300}"/>
          </ac:picMkLst>
        </pc:picChg>
        <pc:picChg chg="mod">
          <ac:chgData name="Rita" userId="781a46cf-5b2a-4547-a6f8-2610442f928c" providerId="ADAL" clId="{2CC1EB8F-86CF-4C5C-891D-65BA85E31C9A}" dt="2021-09-10T09:07:14.079" v="593"/>
          <ac:picMkLst>
            <pc:docMk/>
            <pc:sldMk cId="1027313709" sldId="382"/>
            <ac:picMk id="10" creationId="{9FD55FD2-BB67-4655-929C-46552A05F552}"/>
          </ac:picMkLst>
        </pc:picChg>
        <pc:picChg chg="mod">
          <ac:chgData name="Rita" userId="781a46cf-5b2a-4547-a6f8-2610442f928c" providerId="ADAL" clId="{2CC1EB8F-86CF-4C5C-891D-65BA85E31C9A}" dt="2021-09-10T09:07:14.079" v="593"/>
          <ac:picMkLst>
            <pc:docMk/>
            <pc:sldMk cId="1027313709" sldId="382"/>
            <ac:picMk id="11" creationId="{D8208661-7DA0-47CF-8834-4185AB9DCC6F}"/>
          </ac:picMkLst>
        </pc:picChg>
        <pc:picChg chg="add mod">
          <ac:chgData name="Rita" userId="781a46cf-5b2a-4547-a6f8-2610442f928c" providerId="ADAL" clId="{2CC1EB8F-86CF-4C5C-891D-65BA85E31C9A}" dt="2021-09-10T09:19:44.421" v="741" actId="1036"/>
          <ac:picMkLst>
            <pc:docMk/>
            <pc:sldMk cId="1027313709" sldId="382"/>
            <ac:picMk id="14" creationId="{07833D5D-F75E-4766-8414-A536EEADBECF}"/>
          </ac:picMkLst>
        </pc:picChg>
        <pc:picChg chg="del">
          <ac:chgData name="Rita" userId="781a46cf-5b2a-4547-a6f8-2610442f928c" providerId="ADAL" clId="{2CC1EB8F-86CF-4C5C-891D-65BA85E31C9A}" dt="2021-09-10T09:06:12.515" v="588" actId="478"/>
          <ac:picMkLst>
            <pc:docMk/>
            <pc:sldMk cId="1027313709" sldId="382"/>
            <ac:picMk id="17" creationId="{EA5B91F5-5FEA-4493-A8E2-974C000BC88E}"/>
          </ac:picMkLst>
        </pc:picChg>
        <pc:picChg chg="add mod">
          <ac:chgData name="Rita" userId="781a46cf-5b2a-4547-a6f8-2610442f928c" providerId="ADAL" clId="{2CC1EB8F-86CF-4C5C-891D-65BA85E31C9A}" dt="2021-09-10T09:19:44.421" v="741" actId="1036"/>
          <ac:picMkLst>
            <pc:docMk/>
            <pc:sldMk cId="1027313709" sldId="382"/>
            <ac:picMk id="20" creationId="{5544D736-80AC-49D9-B8DB-1152CA60C521}"/>
          </ac:picMkLst>
        </pc:picChg>
        <pc:picChg chg="del">
          <ac:chgData name="Rita" userId="781a46cf-5b2a-4547-a6f8-2610442f928c" providerId="ADAL" clId="{2CC1EB8F-86CF-4C5C-891D-65BA85E31C9A}" dt="2021-09-10T09:06:12.515" v="588" actId="478"/>
          <ac:picMkLst>
            <pc:docMk/>
            <pc:sldMk cId="1027313709" sldId="382"/>
            <ac:picMk id="23" creationId="{2F60FCCD-F7ED-402D-A19C-7049A73E032A}"/>
          </ac:picMkLst>
        </pc:picChg>
      </pc:sldChg>
      <pc:sldChg chg="addSp delSp modSp mod">
        <pc:chgData name="Rita" userId="781a46cf-5b2a-4547-a6f8-2610442f928c" providerId="ADAL" clId="{2CC1EB8F-86CF-4C5C-891D-65BA85E31C9A}" dt="2021-09-10T08:45:23.222" v="312" actId="113"/>
        <pc:sldMkLst>
          <pc:docMk/>
          <pc:sldMk cId="2283378948" sldId="383"/>
        </pc:sldMkLst>
        <pc:spChg chg="mod">
          <ac:chgData name="Rita" userId="781a46cf-5b2a-4547-a6f8-2610442f928c" providerId="ADAL" clId="{2CC1EB8F-86CF-4C5C-891D-65BA85E31C9A}" dt="2021-09-10T08:37:30.611" v="233"/>
          <ac:spMkLst>
            <pc:docMk/>
            <pc:sldMk cId="2283378948" sldId="383"/>
            <ac:spMk id="2" creationId="{560CF89F-7E53-4543-8A92-9877C609EA7F}"/>
          </ac:spMkLst>
        </pc:spChg>
        <pc:spChg chg="add del">
          <ac:chgData name="Rita" userId="781a46cf-5b2a-4547-a6f8-2610442f928c" providerId="ADAL" clId="{2CC1EB8F-86CF-4C5C-891D-65BA85E31C9A}" dt="2021-09-10T08:38:55.116" v="248"/>
          <ac:spMkLst>
            <pc:docMk/>
            <pc:sldMk cId="2283378948" sldId="383"/>
            <ac:spMk id="3" creationId="{36FEE255-5E62-488D-8A2D-FA454504E84D}"/>
          </ac:spMkLst>
        </pc:spChg>
        <pc:spChg chg="del mod">
          <ac:chgData name="Rita" userId="781a46cf-5b2a-4547-a6f8-2610442f928c" providerId="ADAL" clId="{2CC1EB8F-86CF-4C5C-891D-65BA85E31C9A}" dt="2021-09-10T08:38:18.818" v="245" actId="478"/>
          <ac:spMkLst>
            <pc:docMk/>
            <pc:sldMk cId="2283378948" sldId="383"/>
            <ac:spMk id="7" creationId="{77C8644C-4E78-40BF-9CE3-D74DD67F582F}"/>
          </ac:spMkLst>
        </pc:spChg>
        <pc:spChg chg="add mod">
          <ac:chgData name="Rita" userId="781a46cf-5b2a-4547-a6f8-2610442f928c" providerId="ADAL" clId="{2CC1EB8F-86CF-4C5C-891D-65BA85E31C9A}" dt="2021-09-10T08:45:23.222" v="312" actId="113"/>
          <ac:spMkLst>
            <pc:docMk/>
            <pc:sldMk cId="2283378948" sldId="383"/>
            <ac:spMk id="10" creationId="{1A18F587-20B6-44B7-955B-21551062E561}"/>
          </ac:spMkLst>
        </pc:spChg>
        <pc:spChg chg="del mod">
          <ac:chgData name="Rita" userId="781a46cf-5b2a-4547-a6f8-2610442f928c" providerId="ADAL" clId="{2CC1EB8F-86CF-4C5C-891D-65BA85E31C9A}" dt="2021-09-10T08:37:40.364" v="237" actId="478"/>
          <ac:spMkLst>
            <pc:docMk/>
            <pc:sldMk cId="2283378948" sldId="383"/>
            <ac:spMk id="11" creationId="{1F54B40B-D6AD-49FB-96A4-7751A493292F}"/>
          </ac:spMkLst>
        </pc:spChg>
        <pc:spChg chg="del mod">
          <ac:chgData name="Rita" userId="781a46cf-5b2a-4547-a6f8-2610442f928c" providerId="ADAL" clId="{2CC1EB8F-86CF-4C5C-891D-65BA85E31C9A}" dt="2021-09-10T08:37:34.833" v="235"/>
          <ac:spMkLst>
            <pc:docMk/>
            <pc:sldMk cId="2283378948" sldId="383"/>
            <ac:spMk id="13" creationId="{80DD64ED-439A-4E63-95FF-C0502E33CF1A}"/>
          </ac:spMkLst>
        </pc:spChg>
        <pc:picChg chg="del">
          <ac:chgData name="Rita" userId="781a46cf-5b2a-4547-a6f8-2610442f928c" providerId="ADAL" clId="{2CC1EB8F-86CF-4C5C-891D-65BA85E31C9A}" dt="2021-09-10T08:37:37.371" v="236" actId="478"/>
          <ac:picMkLst>
            <pc:docMk/>
            <pc:sldMk cId="2283378948" sldId="383"/>
            <ac:picMk id="8" creationId="{075A4F84-3275-4BFA-9A85-687860DC78E4}"/>
          </ac:picMkLst>
        </pc:picChg>
        <pc:picChg chg="mod">
          <ac:chgData name="Rita" userId="781a46cf-5b2a-4547-a6f8-2610442f928c" providerId="ADAL" clId="{2CC1EB8F-86CF-4C5C-891D-65BA85E31C9A}" dt="2021-09-10T08:38:00.045" v="241" actId="1076"/>
          <ac:picMkLst>
            <pc:docMk/>
            <pc:sldMk cId="2283378948" sldId="383"/>
            <ac:picMk id="9" creationId="{D37CBD5B-CD11-4954-8E8A-CE379DD579B4}"/>
          </ac:picMkLst>
        </pc:picChg>
      </pc:sldChg>
      <pc:sldChg chg="addSp delSp modSp mod">
        <pc:chgData name="Rita" userId="781a46cf-5b2a-4547-a6f8-2610442f928c" providerId="ADAL" clId="{2CC1EB8F-86CF-4C5C-891D-65BA85E31C9A}" dt="2021-09-10T11:03:57.855" v="1943" actId="14100"/>
        <pc:sldMkLst>
          <pc:docMk/>
          <pc:sldMk cId="2365657627" sldId="384"/>
        </pc:sldMkLst>
        <pc:spChg chg="mod">
          <ac:chgData name="Rita" userId="781a46cf-5b2a-4547-a6f8-2610442f928c" providerId="ADAL" clId="{2CC1EB8F-86CF-4C5C-891D-65BA85E31C9A}" dt="2021-09-10T10:57:37.594" v="1927" actId="20577"/>
          <ac:spMkLst>
            <pc:docMk/>
            <pc:sldMk cId="2365657627" sldId="384"/>
            <ac:spMk id="2" creationId="{FFDE9988-07E4-49AB-9A32-2074398DF85D}"/>
          </ac:spMkLst>
        </pc:spChg>
        <pc:spChg chg="mod">
          <ac:chgData name="Rita" userId="781a46cf-5b2a-4547-a6f8-2610442f928c" providerId="ADAL" clId="{2CC1EB8F-86CF-4C5C-891D-65BA85E31C9A}" dt="2021-09-10T11:03:57.855" v="1943" actId="14100"/>
          <ac:spMkLst>
            <pc:docMk/>
            <pc:sldMk cId="2365657627" sldId="384"/>
            <ac:spMk id="3" creationId="{53A587F8-00E9-4E2E-91E1-E87EE67C60FE}"/>
          </ac:spMkLst>
        </pc:spChg>
        <pc:spChg chg="add del">
          <ac:chgData name="Rita" userId="781a46cf-5b2a-4547-a6f8-2610442f928c" providerId="ADAL" clId="{2CC1EB8F-86CF-4C5C-891D-65BA85E31C9A}" dt="2021-09-10T10:12:19.301" v="1335"/>
          <ac:spMkLst>
            <pc:docMk/>
            <pc:sldMk cId="2365657627" sldId="384"/>
            <ac:spMk id="7" creationId="{96933AF8-38F8-4503-8C9D-F22F0C92A89D}"/>
          </ac:spMkLst>
        </pc:spChg>
        <pc:spChg chg="del">
          <ac:chgData name="Rita" userId="781a46cf-5b2a-4547-a6f8-2610442f928c" providerId="ADAL" clId="{2CC1EB8F-86CF-4C5C-891D-65BA85E31C9A}" dt="2021-09-10T10:12:15.725" v="1333" actId="478"/>
          <ac:spMkLst>
            <pc:docMk/>
            <pc:sldMk cId="2365657627" sldId="384"/>
            <ac:spMk id="11" creationId="{94E4B272-F224-4B8C-B3FB-728617938DF3}"/>
          </ac:spMkLst>
        </pc:spChg>
        <pc:spChg chg="mod">
          <ac:chgData name="Rita" userId="781a46cf-5b2a-4547-a6f8-2610442f928c" providerId="ADAL" clId="{2CC1EB8F-86CF-4C5C-891D-65BA85E31C9A}" dt="2021-09-10T11:03:44.980" v="1942" actId="403"/>
          <ac:spMkLst>
            <pc:docMk/>
            <pc:sldMk cId="2365657627" sldId="384"/>
            <ac:spMk id="13" creationId="{840A5EFC-9A48-4EC8-AB22-9F1C84D69910}"/>
          </ac:spMkLst>
        </pc:spChg>
        <pc:spChg chg="add del mod">
          <ac:chgData name="Rita" userId="781a46cf-5b2a-4547-a6f8-2610442f928c" providerId="ADAL" clId="{2CC1EB8F-86CF-4C5C-891D-65BA85E31C9A}" dt="2021-09-10T10:18:11.907" v="1375" actId="478"/>
          <ac:spMkLst>
            <pc:docMk/>
            <pc:sldMk cId="2365657627" sldId="384"/>
            <ac:spMk id="15" creationId="{9295E37D-3816-43E2-B649-7C4929F7D98C}"/>
          </ac:spMkLst>
        </pc:spChg>
        <pc:spChg chg="del">
          <ac:chgData name="Rita" userId="781a46cf-5b2a-4547-a6f8-2610442f928c" providerId="ADAL" clId="{2CC1EB8F-86CF-4C5C-891D-65BA85E31C9A}" dt="2021-09-10T10:12:15.725" v="1333" actId="478"/>
          <ac:spMkLst>
            <pc:docMk/>
            <pc:sldMk cId="2365657627" sldId="384"/>
            <ac:spMk id="16" creationId="{12FF8608-BA0D-4510-A428-ED7FCEC0A2C6}"/>
          </ac:spMkLst>
        </pc:spChg>
        <pc:spChg chg="add">
          <ac:chgData name="Rita" userId="781a46cf-5b2a-4547-a6f8-2610442f928c" providerId="ADAL" clId="{2CC1EB8F-86CF-4C5C-891D-65BA85E31C9A}" dt="2021-09-10T10:19:15.290" v="1382"/>
          <ac:spMkLst>
            <pc:docMk/>
            <pc:sldMk cId="2365657627" sldId="384"/>
            <ac:spMk id="31" creationId="{7C389747-4AA8-49DB-BDEA-13DB4C8EA650}"/>
          </ac:spMkLst>
        </pc:spChg>
        <pc:spChg chg="add mod">
          <ac:chgData name="Rita" userId="781a46cf-5b2a-4547-a6f8-2610442f928c" providerId="ADAL" clId="{2CC1EB8F-86CF-4C5C-891D-65BA85E31C9A}" dt="2021-09-10T10:24:38.648" v="1507" actId="20577"/>
          <ac:spMkLst>
            <pc:docMk/>
            <pc:sldMk cId="2365657627" sldId="384"/>
            <ac:spMk id="41" creationId="{011F8E97-11E0-4CA8-A6AC-A72D274F8EC3}"/>
          </ac:spMkLst>
        </pc:spChg>
        <pc:picChg chg="del">
          <ac:chgData name="Rita" userId="781a46cf-5b2a-4547-a6f8-2610442f928c" providerId="ADAL" clId="{2CC1EB8F-86CF-4C5C-891D-65BA85E31C9A}" dt="2021-09-10T10:12:15.725" v="1333" actId="478"/>
          <ac:picMkLst>
            <pc:docMk/>
            <pc:sldMk cId="2365657627" sldId="384"/>
            <ac:picMk id="5" creationId="{3D615047-5F67-4682-92A6-760CCF5481B2}"/>
          </ac:picMkLst>
        </pc:picChg>
        <pc:picChg chg="add mod">
          <ac:chgData name="Rita" userId="781a46cf-5b2a-4547-a6f8-2610442f928c" providerId="ADAL" clId="{2CC1EB8F-86CF-4C5C-891D-65BA85E31C9A}" dt="2021-09-10T10:16:52.678" v="1361" actId="1076"/>
          <ac:picMkLst>
            <pc:docMk/>
            <pc:sldMk cId="2365657627" sldId="384"/>
            <ac:picMk id="10" creationId="{AFAB8779-FB65-4C3D-8063-2FA94D7B2AF9}"/>
          </ac:picMkLst>
        </pc:picChg>
        <pc:picChg chg="del">
          <ac:chgData name="Rita" userId="781a46cf-5b2a-4547-a6f8-2610442f928c" providerId="ADAL" clId="{2CC1EB8F-86CF-4C5C-891D-65BA85E31C9A}" dt="2021-09-10T10:12:15.725" v="1333" actId="478"/>
          <ac:picMkLst>
            <pc:docMk/>
            <pc:sldMk cId="2365657627" sldId="384"/>
            <ac:picMk id="14" creationId="{F839A28C-26D7-4D72-A73D-6B4A3A6970AF}"/>
          </ac:picMkLst>
        </pc:picChg>
        <pc:picChg chg="del">
          <ac:chgData name="Rita" userId="781a46cf-5b2a-4547-a6f8-2610442f928c" providerId="ADAL" clId="{2CC1EB8F-86CF-4C5C-891D-65BA85E31C9A}" dt="2021-09-10T10:12:15.725" v="1333" actId="478"/>
          <ac:picMkLst>
            <pc:docMk/>
            <pc:sldMk cId="2365657627" sldId="384"/>
            <ac:picMk id="17" creationId="{70A76B15-768A-422F-B9A1-7CC936A1DA80}"/>
          </ac:picMkLst>
        </pc:picChg>
        <pc:picChg chg="add mod">
          <ac:chgData name="Rita" userId="781a46cf-5b2a-4547-a6f8-2610442f928c" providerId="ADAL" clId="{2CC1EB8F-86CF-4C5C-891D-65BA85E31C9A}" dt="2021-09-10T10:24:48.385" v="1518" actId="1036"/>
          <ac:picMkLst>
            <pc:docMk/>
            <pc:sldMk cId="2365657627" sldId="384"/>
            <ac:picMk id="18" creationId="{AD439248-1D24-4BB9-A28A-E081A18E9D44}"/>
          </ac:picMkLst>
        </pc:picChg>
        <pc:picChg chg="add mod">
          <ac:chgData name="Rita" userId="781a46cf-5b2a-4547-a6f8-2610442f928c" providerId="ADAL" clId="{2CC1EB8F-86CF-4C5C-891D-65BA85E31C9A}" dt="2021-09-10T10:17:23.090" v="1365" actId="1076"/>
          <ac:picMkLst>
            <pc:docMk/>
            <pc:sldMk cId="2365657627" sldId="384"/>
            <ac:picMk id="20" creationId="{8FA304EA-E423-4FBE-A050-BEAC2CC93B44}"/>
          </ac:picMkLst>
        </pc:picChg>
        <pc:picChg chg="add mod modCrop">
          <ac:chgData name="Rita" userId="781a46cf-5b2a-4547-a6f8-2610442f928c" providerId="ADAL" clId="{2CC1EB8F-86CF-4C5C-891D-65BA85E31C9A}" dt="2021-09-10T10:20:40.221" v="1395" actId="1076"/>
          <ac:picMkLst>
            <pc:docMk/>
            <pc:sldMk cId="2365657627" sldId="384"/>
            <ac:picMk id="32" creationId="{82F8D13B-C209-4CEA-ACA5-A977F8C30D98}"/>
          </ac:picMkLst>
        </pc:picChg>
        <pc:picChg chg="add mod">
          <ac:chgData name="Rita" userId="781a46cf-5b2a-4547-a6f8-2610442f928c" providerId="ADAL" clId="{2CC1EB8F-86CF-4C5C-891D-65BA85E31C9A}" dt="2021-09-10T10:24:22.023" v="1502" actId="1076"/>
          <ac:picMkLst>
            <pc:docMk/>
            <pc:sldMk cId="2365657627" sldId="384"/>
            <ac:picMk id="40" creationId="{D5EE7A29-F0E8-4F37-A4DB-9A79F089B903}"/>
          </ac:picMkLst>
        </pc:picChg>
        <pc:picChg chg="add mod">
          <ac:chgData name="Rita" userId="781a46cf-5b2a-4547-a6f8-2610442f928c" providerId="ADAL" clId="{2CC1EB8F-86CF-4C5C-891D-65BA85E31C9A}" dt="2021-09-10T10:23:51.929" v="1500" actId="1076"/>
          <ac:picMkLst>
            <pc:docMk/>
            <pc:sldMk cId="2365657627" sldId="384"/>
            <ac:picMk id="2051" creationId="{87FF86C4-79FE-4E50-BBD0-D0BD82A72BBE}"/>
          </ac:picMkLst>
        </pc:picChg>
        <pc:picChg chg="add del">
          <ac:chgData name="Rita" userId="781a46cf-5b2a-4547-a6f8-2610442f928c" providerId="ADAL" clId="{2CC1EB8F-86CF-4C5C-891D-65BA85E31C9A}" dt="2021-09-10T10:20:22.001" v="1390" actId="478"/>
          <ac:picMkLst>
            <pc:docMk/>
            <pc:sldMk cId="2365657627" sldId="384"/>
            <ac:picMk id="2055" creationId="{BDC0D9C2-45C4-4A13-8A48-0848DF6B9CBA}"/>
          </ac:picMkLst>
        </pc:picChg>
        <pc:cxnChg chg="add mod">
          <ac:chgData name="Rita" userId="781a46cf-5b2a-4547-a6f8-2610442f928c" providerId="ADAL" clId="{2CC1EB8F-86CF-4C5C-891D-65BA85E31C9A}" dt="2021-09-10T10:20:53.261" v="1399" actId="14100"/>
          <ac:cxnSpMkLst>
            <pc:docMk/>
            <pc:sldMk cId="2365657627" sldId="384"/>
            <ac:cxnSpMk id="22" creationId="{E56C9200-5A51-4F13-8AE6-3C2710E7A6D2}"/>
          </ac:cxnSpMkLst>
        </pc:cxnChg>
        <pc:cxnChg chg="add">
          <ac:chgData name="Rita" userId="781a46cf-5b2a-4547-a6f8-2610442f928c" providerId="ADAL" clId="{2CC1EB8F-86CF-4C5C-891D-65BA85E31C9A}" dt="2021-09-10T10:17:28.489" v="1366" actId="11529"/>
          <ac:cxnSpMkLst>
            <pc:docMk/>
            <pc:sldMk cId="2365657627" sldId="384"/>
            <ac:cxnSpMk id="25" creationId="{D9995FE0-0E36-4BB7-9608-85BAE7F3E732}"/>
          </ac:cxnSpMkLst>
        </pc:cxnChg>
        <pc:cxnChg chg="add mod">
          <ac:chgData name="Rita" userId="781a46cf-5b2a-4547-a6f8-2610442f928c" providerId="ADAL" clId="{2CC1EB8F-86CF-4C5C-891D-65BA85E31C9A}" dt="2021-09-10T10:24:48.385" v="1518" actId="1036"/>
          <ac:cxnSpMkLst>
            <pc:docMk/>
            <pc:sldMk cId="2365657627" sldId="384"/>
            <ac:cxnSpMk id="27" creationId="{2A077855-872B-4E58-9E6F-66A263C2544F}"/>
          </ac:cxnSpMkLst>
        </pc:cxnChg>
      </pc:sldChg>
      <pc:sldChg chg="del">
        <pc:chgData name="Rita" userId="781a46cf-5b2a-4547-a6f8-2610442f928c" providerId="ADAL" clId="{2CC1EB8F-86CF-4C5C-891D-65BA85E31C9A}" dt="2021-09-10T08:28:26.350" v="97" actId="47"/>
        <pc:sldMkLst>
          <pc:docMk/>
          <pc:sldMk cId="3807563566" sldId="385"/>
        </pc:sldMkLst>
      </pc:sldChg>
      <pc:sldChg chg="addSp modSp mod">
        <pc:chgData name="Rita" userId="781a46cf-5b2a-4547-a6f8-2610442f928c" providerId="ADAL" clId="{2CC1EB8F-86CF-4C5C-891D-65BA85E31C9A}" dt="2021-09-10T10:44:23.883" v="1701" actId="27636"/>
        <pc:sldMkLst>
          <pc:docMk/>
          <pc:sldMk cId="3288641181" sldId="386"/>
        </pc:sldMkLst>
        <pc:spChg chg="mod">
          <ac:chgData name="Rita" userId="781a46cf-5b2a-4547-a6f8-2610442f928c" providerId="ADAL" clId="{2CC1EB8F-86CF-4C5C-891D-65BA85E31C9A}" dt="2021-09-10T09:20:42.423" v="787" actId="20577"/>
          <ac:spMkLst>
            <pc:docMk/>
            <pc:sldMk cId="3288641181" sldId="386"/>
            <ac:spMk id="2" creationId="{560CF89F-7E53-4543-8A92-9877C609EA7F}"/>
          </ac:spMkLst>
        </pc:spChg>
        <pc:spChg chg="mod">
          <ac:chgData name="Rita" userId="781a46cf-5b2a-4547-a6f8-2610442f928c" providerId="ADAL" clId="{2CC1EB8F-86CF-4C5C-891D-65BA85E31C9A}" dt="2021-09-10T10:44:23.883" v="1701" actId="27636"/>
          <ac:spMkLst>
            <pc:docMk/>
            <pc:sldMk cId="3288641181" sldId="386"/>
            <ac:spMk id="7" creationId="{77C8644C-4E78-40BF-9CE3-D74DD67F582F}"/>
          </ac:spMkLst>
        </pc:spChg>
        <pc:spChg chg="add mod">
          <ac:chgData name="Rita" userId="781a46cf-5b2a-4547-a6f8-2610442f928c" providerId="ADAL" clId="{2CC1EB8F-86CF-4C5C-891D-65BA85E31C9A}" dt="2021-09-10T09:56:11.547" v="1128" actId="1076"/>
          <ac:spMkLst>
            <pc:docMk/>
            <pc:sldMk cId="3288641181" sldId="386"/>
            <ac:spMk id="9" creationId="{FF121C06-39B8-40AC-A239-79144121562D}"/>
          </ac:spMkLst>
        </pc:spChg>
        <pc:spChg chg="mod">
          <ac:chgData name="Rita" userId="781a46cf-5b2a-4547-a6f8-2610442f928c" providerId="ADAL" clId="{2CC1EB8F-86CF-4C5C-891D-65BA85E31C9A}" dt="2021-09-10T09:44:47.906" v="955" actId="1076"/>
          <ac:spMkLst>
            <pc:docMk/>
            <pc:sldMk cId="3288641181" sldId="386"/>
            <ac:spMk id="10" creationId="{10027F62-5E00-4678-8F2F-056EF5AA2604}"/>
          </ac:spMkLst>
        </pc:spChg>
        <pc:picChg chg="mod">
          <ac:chgData name="Rita" userId="781a46cf-5b2a-4547-a6f8-2610442f928c" providerId="ADAL" clId="{2CC1EB8F-86CF-4C5C-891D-65BA85E31C9A}" dt="2021-09-10T09:56:08.020" v="1127" actId="1076"/>
          <ac:picMkLst>
            <pc:docMk/>
            <pc:sldMk cId="3288641181" sldId="386"/>
            <ac:picMk id="3" creationId="{80AFE669-00AD-4455-A877-0B27B4A6840C}"/>
          </ac:picMkLst>
        </pc:picChg>
        <pc:picChg chg="add mod">
          <ac:chgData name="Rita" userId="781a46cf-5b2a-4547-a6f8-2610442f928c" providerId="ADAL" clId="{2CC1EB8F-86CF-4C5C-891D-65BA85E31C9A}" dt="2021-09-10T09:54:35.082" v="1118" actId="1076"/>
          <ac:picMkLst>
            <pc:docMk/>
            <pc:sldMk cId="3288641181" sldId="386"/>
            <ac:picMk id="8" creationId="{016B43C9-279D-4177-8A4B-0883BA47C7CE}"/>
          </ac:picMkLst>
        </pc:picChg>
      </pc:sldChg>
      <pc:sldChg chg="addSp modSp mod">
        <pc:chgData name="Rita" userId="781a46cf-5b2a-4547-a6f8-2610442f928c" providerId="ADAL" clId="{2CC1EB8F-86CF-4C5C-891D-65BA85E31C9A}" dt="2021-09-10T11:02:44.265" v="1940" actId="14100"/>
        <pc:sldMkLst>
          <pc:docMk/>
          <pc:sldMk cId="3415847990" sldId="387"/>
        </pc:sldMkLst>
        <pc:spChg chg="mod">
          <ac:chgData name="Rita" userId="781a46cf-5b2a-4547-a6f8-2610442f928c" providerId="ADAL" clId="{2CC1EB8F-86CF-4C5C-891D-65BA85E31C9A}" dt="2021-09-10T11:02:37.199" v="1938" actId="113"/>
          <ac:spMkLst>
            <pc:docMk/>
            <pc:sldMk cId="3415847990" sldId="387"/>
            <ac:spMk id="8" creationId="{00000000-0000-0000-0000-000000000000}"/>
          </ac:spMkLst>
        </pc:spChg>
        <pc:picChg chg="add mod">
          <ac:chgData name="Rita" userId="781a46cf-5b2a-4547-a6f8-2610442f928c" providerId="ADAL" clId="{2CC1EB8F-86CF-4C5C-891D-65BA85E31C9A}" dt="2021-09-10T11:02:44.265" v="1940" actId="14100"/>
          <ac:picMkLst>
            <pc:docMk/>
            <pc:sldMk cId="3415847990" sldId="387"/>
            <ac:picMk id="2" creationId="{9292EC9C-55D0-42E4-A804-AFA2C1929D02}"/>
          </ac:picMkLst>
        </pc:picChg>
      </pc:sldChg>
      <pc:sldChg chg="modSp add mod">
        <pc:chgData name="Rita" userId="781a46cf-5b2a-4547-a6f8-2610442f928c" providerId="ADAL" clId="{2CC1EB8F-86CF-4C5C-891D-65BA85E31C9A}" dt="2021-09-10T08:28:22.087" v="96" actId="20577"/>
        <pc:sldMkLst>
          <pc:docMk/>
          <pc:sldMk cId="896679291" sldId="388"/>
        </pc:sldMkLst>
        <pc:spChg chg="mod">
          <ac:chgData name="Rita" userId="781a46cf-5b2a-4547-a6f8-2610442f928c" providerId="ADAL" clId="{2CC1EB8F-86CF-4C5C-891D-65BA85E31C9A}" dt="2021-09-10T08:28:22.087" v="96" actId="20577"/>
          <ac:spMkLst>
            <pc:docMk/>
            <pc:sldMk cId="896679291" sldId="388"/>
            <ac:spMk id="3" creationId="{F829191D-53DD-48DF-9B72-F3C3D4F5273A}"/>
          </ac:spMkLst>
        </pc:spChg>
      </pc:sldChg>
      <pc:sldChg chg="addSp delSp modSp add mod">
        <pc:chgData name="Rita" userId="781a46cf-5b2a-4547-a6f8-2610442f928c" providerId="ADAL" clId="{2CC1EB8F-86CF-4C5C-891D-65BA85E31C9A}" dt="2021-09-10T08:48:53.857" v="374" actId="27636"/>
        <pc:sldMkLst>
          <pc:docMk/>
          <pc:sldMk cId="1445438088" sldId="389"/>
        </pc:sldMkLst>
        <pc:spChg chg="mod">
          <ac:chgData name="Rita" userId="781a46cf-5b2a-4547-a6f8-2610442f928c" providerId="ADAL" clId="{2CC1EB8F-86CF-4C5C-891D-65BA85E31C9A}" dt="2021-09-10T08:44:08.642" v="290" actId="20577"/>
          <ac:spMkLst>
            <pc:docMk/>
            <pc:sldMk cId="1445438088" sldId="389"/>
            <ac:spMk id="2" creationId="{560CF89F-7E53-4543-8A92-9877C609EA7F}"/>
          </ac:spMkLst>
        </pc:spChg>
        <pc:spChg chg="mod">
          <ac:chgData name="Rita" userId="781a46cf-5b2a-4547-a6f8-2610442f928c" providerId="ADAL" clId="{2CC1EB8F-86CF-4C5C-891D-65BA85E31C9A}" dt="2021-09-10T08:48:53.857" v="374" actId="27636"/>
          <ac:spMkLst>
            <pc:docMk/>
            <pc:sldMk cId="1445438088" sldId="389"/>
            <ac:spMk id="10" creationId="{1A18F587-20B6-44B7-955B-21551062E561}"/>
          </ac:spMkLst>
        </pc:spChg>
        <pc:picChg chg="add mod">
          <ac:chgData name="Rita" userId="781a46cf-5b2a-4547-a6f8-2610442f928c" providerId="ADAL" clId="{2CC1EB8F-86CF-4C5C-891D-65BA85E31C9A}" dt="2021-09-10T08:44:27.037" v="293" actId="1076"/>
          <ac:picMkLst>
            <pc:docMk/>
            <pc:sldMk cId="1445438088" sldId="389"/>
            <ac:picMk id="6" creationId="{44AAD3DB-BD4A-4F45-8A26-D663AE1571FD}"/>
          </ac:picMkLst>
        </pc:picChg>
        <pc:picChg chg="del">
          <ac:chgData name="Rita" userId="781a46cf-5b2a-4547-a6f8-2610442f928c" providerId="ADAL" clId="{2CC1EB8F-86CF-4C5C-891D-65BA85E31C9A}" dt="2021-09-10T08:44:10.633" v="291" actId="478"/>
          <ac:picMkLst>
            <pc:docMk/>
            <pc:sldMk cId="1445438088" sldId="389"/>
            <ac:picMk id="9" creationId="{D37CBD5B-CD11-4954-8E8A-CE379DD579B4}"/>
          </ac:picMkLst>
        </pc:picChg>
      </pc:sldChg>
      <pc:sldChg chg="addSp modSp add del mod">
        <pc:chgData name="Rita" userId="781a46cf-5b2a-4547-a6f8-2610442f928c" providerId="ADAL" clId="{2CC1EB8F-86CF-4C5C-891D-65BA85E31C9A}" dt="2021-09-10T09:19:25.793" v="723" actId="47"/>
        <pc:sldMkLst>
          <pc:docMk/>
          <pc:sldMk cId="3984709883" sldId="390"/>
        </pc:sldMkLst>
        <pc:spChg chg="mod">
          <ac:chgData name="Rita" userId="781a46cf-5b2a-4547-a6f8-2610442f928c" providerId="ADAL" clId="{2CC1EB8F-86CF-4C5C-891D-65BA85E31C9A}" dt="2021-09-10T09:16:14.108" v="689" actId="14100"/>
          <ac:spMkLst>
            <pc:docMk/>
            <pc:sldMk cId="3984709883" sldId="390"/>
            <ac:spMk id="10" creationId="{1EAF1ECE-D274-4EC5-89C2-BE33672C88D9}"/>
          </ac:spMkLst>
        </pc:spChg>
        <pc:spChg chg="mod">
          <ac:chgData name="Rita" userId="781a46cf-5b2a-4547-a6f8-2610442f928c" providerId="ADAL" clId="{2CC1EB8F-86CF-4C5C-891D-65BA85E31C9A}" dt="2021-09-10T09:16:21.519" v="690" actId="164"/>
          <ac:spMkLst>
            <pc:docMk/>
            <pc:sldMk cId="3984709883" sldId="390"/>
            <ac:spMk id="11" creationId="{F43FF181-7AFA-4985-8C67-1FB9F5AF1857}"/>
          </ac:spMkLst>
        </pc:spChg>
        <pc:spChg chg="mod">
          <ac:chgData name="Rita" userId="781a46cf-5b2a-4547-a6f8-2610442f928c" providerId="ADAL" clId="{2CC1EB8F-86CF-4C5C-891D-65BA85E31C9A}" dt="2021-09-10T09:16:21.519" v="690" actId="164"/>
          <ac:spMkLst>
            <pc:docMk/>
            <pc:sldMk cId="3984709883" sldId="390"/>
            <ac:spMk id="12" creationId="{81EA1698-3C38-4B35-99CA-1C5D19C828C3}"/>
          </ac:spMkLst>
        </pc:spChg>
        <pc:grpChg chg="add mod">
          <ac:chgData name="Rita" userId="781a46cf-5b2a-4547-a6f8-2610442f928c" providerId="ADAL" clId="{2CC1EB8F-86CF-4C5C-891D-65BA85E31C9A}" dt="2021-09-10T09:16:21.519" v="690" actId="164"/>
          <ac:grpSpMkLst>
            <pc:docMk/>
            <pc:sldMk cId="3984709883" sldId="390"/>
            <ac:grpSpMk id="2" creationId="{76B71DCC-5B6F-4FDB-A358-B4E21402C855}"/>
          </ac:grpSpMkLst>
        </pc:grpChg>
        <pc:picChg chg="mod">
          <ac:chgData name="Rita" userId="781a46cf-5b2a-4547-a6f8-2610442f928c" providerId="ADAL" clId="{2CC1EB8F-86CF-4C5C-891D-65BA85E31C9A}" dt="2021-09-10T09:16:21.519" v="690" actId="164"/>
          <ac:picMkLst>
            <pc:docMk/>
            <pc:sldMk cId="3984709883" sldId="390"/>
            <ac:picMk id="3" creationId="{202EA064-F419-4AB6-ADF2-58A68E96EF05}"/>
          </ac:picMkLst>
        </pc:picChg>
        <pc:picChg chg="add">
          <ac:chgData name="Rita" userId="781a46cf-5b2a-4547-a6f8-2610442f928c" providerId="ADAL" clId="{2CC1EB8F-86CF-4C5C-891D-65BA85E31C9A}" dt="2021-09-10T09:16:27.068" v="691"/>
          <ac:picMkLst>
            <pc:docMk/>
            <pc:sldMk cId="3984709883" sldId="390"/>
            <ac:picMk id="4" creationId="{931B193C-A803-4FF2-B9BB-7C6079271F22}"/>
          </ac:picMkLst>
        </pc:picChg>
        <pc:picChg chg="mod">
          <ac:chgData name="Rita" userId="781a46cf-5b2a-4547-a6f8-2610442f928c" providerId="ADAL" clId="{2CC1EB8F-86CF-4C5C-891D-65BA85E31C9A}" dt="2021-09-10T09:16:21.519" v="690" actId="164"/>
          <ac:picMkLst>
            <pc:docMk/>
            <pc:sldMk cId="3984709883" sldId="390"/>
            <ac:picMk id="5" creationId="{0E4724F8-011A-439E-8205-A6EE42AC3315}"/>
          </ac:picMkLst>
        </pc:picChg>
        <pc:picChg chg="add mod">
          <ac:chgData name="Rita" userId="781a46cf-5b2a-4547-a6f8-2610442f928c" providerId="ADAL" clId="{2CC1EB8F-86CF-4C5C-891D-65BA85E31C9A}" dt="2021-09-10T09:16:38.980" v="696" actId="1076"/>
          <ac:picMkLst>
            <pc:docMk/>
            <pc:sldMk cId="3984709883" sldId="390"/>
            <ac:picMk id="6" creationId="{F9E11481-6389-4477-B91F-D57C5E061B3A}"/>
          </ac:picMkLst>
        </pc:picChg>
        <pc:picChg chg="mod">
          <ac:chgData name="Rita" userId="781a46cf-5b2a-4547-a6f8-2610442f928c" providerId="ADAL" clId="{2CC1EB8F-86CF-4C5C-891D-65BA85E31C9A}" dt="2021-09-10T09:16:21.519" v="690" actId="164"/>
          <ac:picMkLst>
            <pc:docMk/>
            <pc:sldMk cId="3984709883" sldId="390"/>
            <ac:picMk id="7" creationId="{095E4752-50D6-418D-8F1B-3594EF1322C5}"/>
          </ac:picMkLst>
        </pc:picChg>
      </pc:sldChg>
      <pc:sldMasterChg chg="delSldLayout">
        <pc:chgData name="Rita" userId="781a46cf-5b2a-4547-a6f8-2610442f928c" providerId="ADAL" clId="{2CC1EB8F-86CF-4C5C-891D-65BA85E31C9A}" dt="2021-09-10T10:40:02.609" v="1648" actId="47"/>
        <pc:sldMasterMkLst>
          <pc:docMk/>
          <pc:sldMasterMk cId="3434583292" sldId="2147483648"/>
        </pc:sldMasterMkLst>
        <pc:sldLayoutChg chg="del">
          <pc:chgData name="Rita" userId="781a46cf-5b2a-4547-a6f8-2610442f928c" providerId="ADAL" clId="{2CC1EB8F-86CF-4C5C-891D-65BA85E31C9A}" dt="2021-09-10T10:40:02.609" v="1648" actId="47"/>
          <pc:sldLayoutMkLst>
            <pc:docMk/>
            <pc:sldMasterMk cId="3434583292" sldId="2147483648"/>
            <pc:sldLayoutMk cId="72292663" sldId="2147483671"/>
          </pc:sldLayoutMkLst>
        </pc:sldLayoutChg>
      </pc:sldMasterChg>
    </pc:docChg>
  </pc:docChgLst>
  <pc:docChgLst>
    <pc:chgData name="Rita" userId="781a46cf-5b2a-4547-a6f8-2610442f928c" providerId="ADAL" clId="{4A99E5D9-12F5-4350-A0B8-D8EAA96B252E}"/>
    <pc:docChg chg="modSld">
      <pc:chgData name="Rita" userId="781a46cf-5b2a-4547-a6f8-2610442f928c" providerId="ADAL" clId="{4A99E5D9-12F5-4350-A0B8-D8EAA96B252E}" dt="2021-09-10T07:15:16.080" v="25" actId="6549"/>
      <pc:docMkLst>
        <pc:docMk/>
      </pc:docMkLst>
      <pc:sldChg chg="modSp mod">
        <pc:chgData name="Rita" userId="781a46cf-5b2a-4547-a6f8-2610442f928c" providerId="ADAL" clId="{4A99E5D9-12F5-4350-A0B8-D8EAA96B252E}" dt="2021-09-10T07:15:16.080" v="25" actId="6549"/>
        <pc:sldMkLst>
          <pc:docMk/>
          <pc:sldMk cId="542150134" sldId="258"/>
        </pc:sldMkLst>
        <pc:spChg chg="mod">
          <ac:chgData name="Rita" userId="781a46cf-5b2a-4547-a6f8-2610442f928c" providerId="ADAL" clId="{4A99E5D9-12F5-4350-A0B8-D8EAA96B252E}" dt="2021-09-10T07:15:16.080" v="25" actId="6549"/>
          <ac:spMkLst>
            <pc:docMk/>
            <pc:sldMk cId="542150134" sldId="258"/>
            <ac:spMk id="4" creationId="{C6D24F99-E026-485A-96CD-AEC98137262A}"/>
          </ac:spMkLst>
        </pc:spChg>
      </pc:sldChg>
    </pc:docChg>
  </pc:docChgLst>
  <pc:docChgLst>
    <pc:chgData name="Rita" userId="781a46cf-5b2a-4547-a6f8-2610442f928c" providerId="ADAL" clId="{42FE81DB-258E-4D08-B54C-65B064F2929A}"/>
    <pc:docChg chg="undo redo custSel addSld delSld modSld sldOrd">
      <pc:chgData name="Rita" userId="781a46cf-5b2a-4547-a6f8-2610442f928c" providerId="ADAL" clId="{42FE81DB-258E-4D08-B54C-65B064F2929A}" dt="2021-09-10T07:10:21.583" v="3956" actId="20577"/>
      <pc:docMkLst>
        <pc:docMk/>
      </pc:docMkLst>
      <pc:sldChg chg="modSp mod">
        <pc:chgData name="Rita" userId="781a46cf-5b2a-4547-a6f8-2610442f928c" providerId="ADAL" clId="{42FE81DB-258E-4D08-B54C-65B064F2929A}" dt="2021-09-10T06:46:21.350" v="3733" actId="20577"/>
        <pc:sldMkLst>
          <pc:docMk/>
          <pc:sldMk cId="542150134" sldId="258"/>
        </pc:sldMkLst>
        <pc:spChg chg="mod">
          <ac:chgData name="Rita" userId="781a46cf-5b2a-4547-a6f8-2610442f928c" providerId="ADAL" clId="{42FE81DB-258E-4D08-B54C-65B064F2929A}" dt="2021-09-10T06:46:21.350" v="3733" actId="20577"/>
          <ac:spMkLst>
            <pc:docMk/>
            <pc:sldMk cId="542150134" sldId="258"/>
            <ac:spMk id="3" creationId="{3D71C9CD-CAE8-4AC8-936D-333769D479E5}"/>
          </ac:spMkLst>
        </pc:spChg>
        <pc:spChg chg="mod">
          <ac:chgData name="Rita" userId="781a46cf-5b2a-4547-a6f8-2610442f928c" providerId="ADAL" clId="{42FE81DB-258E-4D08-B54C-65B064F2929A}" dt="2021-09-10T04:15:47.906" v="2863" actId="20577"/>
          <ac:spMkLst>
            <pc:docMk/>
            <pc:sldMk cId="542150134" sldId="258"/>
            <ac:spMk id="4" creationId="{C6D24F99-E026-485A-96CD-AEC98137262A}"/>
          </ac:spMkLst>
        </pc:spChg>
        <pc:grpChg chg="mod">
          <ac:chgData name="Rita" userId="781a46cf-5b2a-4547-a6f8-2610442f928c" providerId="ADAL" clId="{42FE81DB-258E-4D08-B54C-65B064F2929A}" dt="2021-09-10T04:28:49.474" v="3118" actId="1036"/>
          <ac:grpSpMkLst>
            <pc:docMk/>
            <pc:sldMk cId="542150134" sldId="258"/>
            <ac:grpSpMk id="24" creationId="{B75040AB-3E82-4133-9073-8DC0976C11B3}"/>
          </ac:grpSpMkLst>
        </pc:grpChg>
      </pc:sldChg>
      <pc:sldChg chg="delSp modSp add mod">
        <pc:chgData name="Rita" userId="781a46cf-5b2a-4547-a6f8-2610442f928c" providerId="ADAL" clId="{42FE81DB-258E-4D08-B54C-65B064F2929A}" dt="2021-09-10T07:07:30.897" v="3884" actId="403"/>
        <pc:sldMkLst>
          <pc:docMk/>
          <pc:sldMk cId="2240614611" sldId="267"/>
        </pc:sldMkLst>
        <pc:spChg chg="mod">
          <ac:chgData name="Rita" userId="781a46cf-5b2a-4547-a6f8-2610442f928c" providerId="ADAL" clId="{42FE81DB-258E-4D08-B54C-65B064F2929A}" dt="2021-09-10T04:57:32.582" v="3331" actId="20577"/>
          <ac:spMkLst>
            <pc:docMk/>
            <pc:sldMk cId="2240614611" sldId="267"/>
            <ac:spMk id="2" creationId="{0A1C59D7-0935-4C6D-978F-CF6927A1DAB9}"/>
          </ac:spMkLst>
        </pc:spChg>
        <pc:spChg chg="mod">
          <ac:chgData name="Rita" userId="781a46cf-5b2a-4547-a6f8-2610442f928c" providerId="ADAL" clId="{42FE81DB-258E-4D08-B54C-65B064F2929A}" dt="2021-09-10T04:57:43.100" v="3363" actId="1076"/>
          <ac:spMkLst>
            <pc:docMk/>
            <pc:sldMk cId="2240614611" sldId="267"/>
            <ac:spMk id="4" creationId="{3A2126B1-11A9-4554-82BB-BD4A6DFDA91C}"/>
          </ac:spMkLst>
        </pc:spChg>
        <pc:spChg chg="mod">
          <ac:chgData name="Rita" userId="781a46cf-5b2a-4547-a6f8-2610442f928c" providerId="ADAL" clId="{42FE81DB-258E-4D08-B54C-65B064F2929A}" dt="2021-09-10T07:07:30.897" v="3884" actId="403"/>
          <ac:spMkLst>
            <pc:docMk/>
            <pc:sldMk cId="2240614611" sldId="267"/>
            <ac:spMk id="5" creationId="{621C6DF5-8126-4AAF-847E-CB5400787A5A}"/>
          </ac:spMkLst>
        </pc:spChg>
        <pc:spChg chg="mod">
          <ac:chgData name="Rita" userId="781a46cf-5b2a-4547-a6f8-2610442f928c" providerId="ADAL" clId="{42FE81DB-258E-4D08-B54C-65B064F2929A}" dt="2021-09-10T07:07:25.374" v="3882" actId="403"/>
          <ac:spMkLst>
            <pc:docMk/>
            <pc:sldMk cId="2240614611" sldId="267"/>
            <ac:spMk id="294" creationId="{BCDB8BC1-3496-4192-97F8-8D9B52A659AC}"/>
          </ac:spMkLst>
        </pc:spChg>
        <pc:spChg chg="mod">
          <ac:chgData name="Rita" userId="781a46cf-5b2a-4547-a6f8-2610442f928c" providerId="ADAL" clId="{42FE81DB-258E-4D08-B54C-65B064F2929A}" dt="2021-09-10T07:07:27.723" v="3883" actId="403"/>
          <ac:spMkLst>
            <pc:docMk/>
            <pc:sldMk cId="2240614611" sldId="267"/>
            <ac:spMk id="296" creationId="{51CFC4A8-40FF-4A12-B130-53A4F45B9C4F}"/>
          </ac:spMkLst>
        </pc:spChg>
        <pc:spChg chg="del">
          <ac:chgData name="Rita" userId="781a46cf-5b2a-4547-a6f8-2610442f928c" providerId="ADAL" clId="{42FE81DB-258E-4D08-B54C-65B064F2929A}" dt="2021-09-10T04:56:47.949" v="3327" actId="478"/>
          <ac:spMkLst>
            <pc:docMk/>
            <pc:sldMk cId="2240614611" sldId="267"/>
            <ac:spMk id="297" creationId="{B68E814A-CB36-4F53-866C-12EFB0EBFC02}"/>
          </ac:spMkLst>
        </pc:spChg>
        <pc:grpChg chg="mod">
          <ac:chgData name="Rita" userId="781a46cf-5b2a-4547-a6f8-2610442f928c" providerId="ADAL" clId="{42FE81DB-258E-4D08-B54C-65B064F2929A}" dt="2021-09-10T04:57:43.100" v="3363" actId="1076"/>
          <ac:grpSpMkLst>
            <pc:docMk/>
            <pc:sldMk cId="2240614611" sldId="267"/>
            <ac:grpSpMk id="3" creationId="{5617472E-E241-4CF9-91E4-5D184BF112B6}"/>
          </ac:grpSpMkLst>
        </pc:grpChg>
      </pc:sldChg>
      <pc:sldChg chg="delSp modSp add mod ord">
        <pc:chgData name="Rita" userId="781a46cf-5b2a-4547-a6f8-2610442f928c" providerId="ADAL" clId="{42FE81DB-258E-4D08-B54C-65B064F2929A}" dt="2021-09-10T07:10:21.583" v="3956" actId="20577"/>
        <pc:sldMkLst>
          <pc:docMk/>
          <pc:sldMk cId="1804340207" sldId="290"/>
        </pc:sldMkLst>
        <pc:spChg chg="mod">
          <ac:chgData name="Rita" userId="781a46cf-5b2a-4547-a6f8-2610442f928c" providerId="ADAL" clId="{42FE81DB-258E-4D08-B54C-65B064F2929A}" dt="2021-09-10T04:59:41.709" v="3402" actId="6549"/>
          <ac:spMkLst>
            <pc:docMk/>
            <pc:sldMk cId="1804340207" sldId="290"/>
            <ac:spMk id="61" creationId="{CD032EBD-E2BF-4E3D-9398-EEF4A1977195}"/>
          </ac:spMkLst>
        </pc:spChg>
        <pc:spChg chg="mod topLvl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99" creationId="{E8AA9E66-4EC8-4BD9-B00A-FDEBDCEBE5EA}"/>
          </ac:spMkLst>
        </pc:spChg>
        <pc:spChg chg="mod topLvl">
          <ac:chgData name="Rita" userId="781a46cf-5b2a-4547-a6f8-2610442f928c" providerId="ADAL" clId="{42FE81DB-258E-4D08-B54C-65B064F2929A}" dt="2021-09-10T07:09:06.020" v="3923" actId="1035"/>
          <ac:spMkLst>
            <pc:docMk/>
            <pc:sldMk cId="1804340207" sldId="290"/>
            <ac:spMk id="100" creationId="{B57CB1A4-F60D-4ECE-BE9D-DA6A4280A7A2}"/>
          </ac:spMkLst>
        </pc:spChg>
        <pc:spChg chg="mod topLvl">
          <ac:chgData name="Rita" userId="781a46cf-5b2a-4547-a6f8-2610442f928c" providerId="ADAL" clId="{42FE81DB-258E-4D08-B54C-65B064F2929A}" dt="2021-09-10T07:10:21.583" v="3956" actId="20577"/>
          <ac:spMkLst>
            <pc:docMk/>
            <pc:sldMk cId="1804340207" sldId="290"/>
            <ac:spMk id="101" creationId="{867EFBFC-9790-46BE-A06C-AA5F1EAA0AC4}"/>
          </ac:spMkLst>
        </pc:spChg>
        <pc:spChg chg="mod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106" creationId="{9B12914A-91E7-4B2C-B736-33E09E67883F}"/>
          </ac:spMkLst>
        </pc:spChg>
        <pc:spChg chg="mod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115" creationId="{A3B60EB8-1FD8-49B3-9F1A-17482F96A39E}"/>
          </ac:spMkLst>
        </pc:spChg>
        <pc:spChg chg="mod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118" creationId="{7EBF06DF-A718-47A8-8449-2FD1CC38A64C}"/>
          </ac:spMkLst>
        </pc:spChg>
        <pc:spChg chg="mod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119" creationId="{11B72A69-A82D-4957-8113-10727573C41A}"/>
          </ac:spMkLst>
        </pc:spChg>
        <pc:spChg chg="mod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120" creationId="{4B531AB5-EE7D-4E9D-84A1-22B604448136}"/>
          </ac:spMkLst>
        </pc:spChg>
        <pc:spChg chg="mod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121" creationId="{6B91EB93-8875-47C8-9191-D8EA692E9588}"/>
          </ac:spMkLst>
        </pc:spChg>
        <pc:spChg chg="mod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122" creationId="{89D49F9D-C3A7-4FE5-AF09-19B4131F7FA9}"/>
          </ac:spMkLst>
        </pc:spChg>
        <pc:spChg chg="mod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123" creationId="{F1D415ED-3BD6-43EC-B361-726B9791717E}"/>
          </ac:spMkLst>
        </pc:spChg>
        <pc:spChg chg="mod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124" creationId="{41BC3889-0A70-405D-BCBB-7924F31B13FB}"/>
          </ac:spMkLst>
        </pc:spChg>
        <pc:spChg chg="mod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125" creationId="{BA8956F9-E0AC-49AD-80B7-4C1CF9E6B0DA}"/>
          </ac:spMkLst>
        </pc:spChg>
        <pc:spChg chg="mod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128" creationId="{0AA10AEB-E877-4B6D-938F-1EF5BFD391E7}"/>
          </ac:spMkLst>
        </pc:spChg>
        <pc:spChg chg="mod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130" creationId="{573A3F93-543E-4ECA-BAB7-AA5FC8F19B37}"/>
          </ac:spMkLst>
        </pc:spChg>
        <pc:spChg chg="mod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132" creationId="{D8E741F2-5B2A-44CB-87C3-C4F78307B351}"/>
          </ac:spMkLst>
        </pc:spChg>
        <pc:spChg chg="mod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133" creationId="{C22F5948-1677-4ECF-B8B8-0FA9154D8C0C}"/>
          </ac:spMkLst>
        </pc:spChg>
        <pc:spChg chg="mod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134" creationId="{D11AB662-E9D0-403D-9BAF-C8E8C9E3A0C4}"/>
          </ac:spMkLst>
        </pc:spChg>
        <pc:spChg chg="mod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136" creationId="{F6E835BB-0EB5-444D-B447-2313A08DA2DD}"/>
          </ac:spMkLst>
        </pc:spChg>
        <pc:spChg chg="mod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140" creationId="{614F2E55-F7D4-4A9C-B6D7-0A1A8566A43A}"/>
          </ac:spMkLst>
        </pc:spChg>
        <pc:spChg chg="mod topLvl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141" creationId="{D9566F84-A737-4C45-93CE-C2F66C8A2AE0}"/>
          </ac:spMkLst>
        </pc:spChg>
        <pc:spChg chg="mod topLvl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142" creationId="{246896F1-24B8-425F-B708-88B3D208971B}"/>
          </ac:spMkLst>
        </pc:spChg>
        <pc:spChg chg="mod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143" creationId="{6E345A3E-5144-44E8-B04B-55C4A8716D5C}"/>
          </ac:spMkLst>
        </pc:spChg>
        <pc:spChg chg="mod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144" creationId="{7F93D5A4-454B-4A83-A333-3EBC78FE37E3}"/>
          </ac:spMkLst>
        </pc:spChg>
        <pc:spChg chg="mod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147" creationId="{8F1DEFA7-642F-45A3-A03D-F3A1B218915D}"/>
          </ac:spMkLst>
        </pc:spChg>
        <pc:spChg chg="mod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149" creationId="{0BADCE4E-E1E2-4336-B0AD-5D3E440521D5}"/>
          </ac:spMkLst>
        </pc:spChg>
        <pc:spChg chg="mod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151" creationId="{03458F70-0452-4CA8-929C-65EA8E49CFF9}"/>
          </ac:spMkLst>
        </pc:spChg>
        <pc:spChg chg="mod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152" creationId="{7922C6EA-3938-4809-9DCE-D33BA5019A04}"/>
          </ac:spMkLst>
        </pc:spChg>
        <pc:spChg chg="mod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155" creationId="{D588BD43-5959-4305-B478-98BB9B15566B}"/>
          </ac:spMkLst>
        </pc:spChg>
        <pc:spChg chg="mod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156" creationId="{B478B0DE-1C43-4ABC-B109-C32FAD395656}"/>
          </ac:spMkLst>
        </pc:spChg>
        <pc:spChg chg="mod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157" creationId="{421E86C0-1813-4657-AFA8-D3FE79BB8C0B}"/>
          </ac:spMkLst>
        </pc:spChg>
        <pc:spChg chg="mod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158" creationId="{B52E2CA7-F7BE-4B0A-B77E-4F77C56D6AB8}"/>
          </ac:spMkLst>
        </pc:spChg>
        <pc:spChg chg="mod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160" creationId="{7270E7AD-66BB-453A-9950-55421F6D7C14}"/>
          </ac:spMkLst>
        </pc:spChg>
        <pc:spChg chg="mod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161" creationId="{A821260E-CE11-4E7E-B9D0-F9175CE9BB63}"/>
          </ac:spMkLst>
        </pc:spChg>
        <pc:spChg chg="mod topLvl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162" creationId="{D000AB71-97D8-45FD-B23B-EFF121B993C6}"/>
          </ac:spMkLst>
        </pc:spChg>
        <pc:spChg chg="mod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163" creationId="{241F5681-A306-4E03-8B93-875FB30080E3}"/>
          </ac:spMkLst>
        </pc:spChg>
        <pc:spChg chg="mod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164" creationId="{ADB4FA3C-F7A7-4510-9E35-7641E511790F}"/>
          </ac:spMkLst>
        </pc:spChg>
        <pc:spChg chg="mod topLvl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165" creationId="{2A046BDC-43F0-4816-9EBC-624677AAB355}"/>
          </ac:spMkLst>
        </pc:spChg>
        <pc:spChg chg="mod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167" creationId="{CCC4AC57-4AA3-4BDA-AC7E-14E2AA5F7D94}"/>
          </ac:spMkLst>
        </pc:spChg>
        <pc:spChg chg="mod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196" creationId="{45AB0B20-2DC8-4E42-BDE4-78F24CC2C12F}"/>
          </ac:spMkLst>
        </pc:spChg>
        <pc:spChg chg="mod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197" creationId="{3390744B-8649-4C66-ADB6-8B82054046B9}"/>
          </ac:spMkLst>
        </pc:spChg>
        <pc:spChg chg="mod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201" creationId="{40BC3B8E-96AF-4B2A-911B-42DA2C00B5A2}"/>
          </ac:spMkLst>
        </pc:spChg>
        <pc:spChg chg="mod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203" creationId="{401F0859-A468-405C-AC7C-6DDC535421D5}"/>
          </ac:spMkLst>
        </pc:spChg>
        <pc:spChg chg="mod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206" creationId="{1245525E-8544-4677-8CE7-AED5D4E95F24}"/>
          </ac:spMkLst>
        </pc:spChg>
        <pc:spChg chg="mod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207" creationId="{A93EFE9C-305A-42E9-BCF3-6805962E63D1}"/>
          </ac:spMkLst>
        </pc:spChg>
        <pc:spChg chg="mod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208" creationId="{298B9056-6367-4D6C-BB9F-F9F343EF0752}"/>
          </ac:spMkLst>
        </pc:spChg>
        <pc:spChg chg="mod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209" creationId="{31FC18E0-9802-4F11-895B-45C6F6D3C5DF}"/>
          </ac:spMkLst>
        </pc:spChg>
        <pc:spChg chg="mod topLvl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211" creationId="{52046ABF-EF0B-41FB-8521-40DC24014A85}"/>
          </ac:spMkLst>
        </pc:spChg>
        <pc:spChg chg="mod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212" creationId="{E5FDAB27-F03C-4216-BC7F-141710E228A6}"/>
          </ac:spMkLst>
        </pc:spChg>
        <pc:spChg chg="mod topLvl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213" creationId="{D01A15C5-A5B8-4475-AF93-8DBCDB174401}"/>
          </ac:spMkLst>
        </pc:spChg>
        <pc:spChg chg="mod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215" creationId="{4695A3A7-A780-4059-B2AE-F4D2AFC5F7D6}"/>
          </ac:spMkLst>
        </pc:spChg>
        <pc:spChg chg="mod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218" creationId="{1A962065-FDC0-4219-B918-41D00E7A617E}"/>
          </ac:spMkLst>
        </pc:spChg>
        <pc:spChg chg="mod topLvl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220" creationId="{B8E34CCB-E7FB-4B72-AD26-AA6A5708B88D}"/>
          </ac:spMkLst>
        </pc:spChg>
        <pc:spChg chg="mod topLvl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221" creationId="{288DD4DD-D26C-4F9A-926E-FBB8347675AA}"/>
          </ac:spMkLst>
        </pc:spChg>
        <pc:spChg chg="mod topLvl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222" creationId="{5F1402B2-6CCD-4DA5-AF0B-AE168179BEFC}"/>
          </ac:spMkLst>
        </pc:spChg>
        <pc:spChg chg="mod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223" creationId="{9D0F5FB6-A3F6-44A4-A38C-375281EE25FE}"/>
          </ac:spMkLst>
        </pc:spChg>
        <pc:spChg chg="mod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224" creationId="{60E7851D-597A-4664-9F4D-B0F5329C60A8}"/>
          </ac:spMkLst>
        </pc:spChg>
        <pc:spChg chg="mod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228" creationId="{527D23FF-5C9F-429D-B10D-FFDDCCDA8006}"/>
          </ac:spMkLst>
        </pc:spChg>
        <pc:spChg chg="mod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230" creationId="{77788C31-2D7B-4DD4-99CD-9112915C3706}"/>
          </ac:spMkLst>
        </pc:spChg>
        <pc:spChg chg="mod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231" creationId="{A0D6DA0E-A1B9-4A47-8275-AD4C89EDB74E}"/>
          </ac:spMkLst>
        </pc:spChg>
        <pc:spChg chg="mod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233" creationId="{F16A9860-F67E-42C0-AFFD-B150A5819236}"/>
          </ac:spMkLst>
        </pc:spChg>
        <pc:spChg chg="mod topLvl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234" creationId="{C7D6151D-AA0F-4001-AB55-13C98338F129}"/>
          </ac:spMkLst>
        </pc:spChg>
        <pc:spChg chg="mod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235" creationId="{59D3E790-CDD5-4D8D-9CB5-8A8A277162B2}"/>
          </ac:spMkLst>
        </pc:spChg>
        <pc:spChg chg="mod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236" creationId="{3361F68E-1E18-412B-86BA-26FC7AB66748}"/>
          </ac:spMkLst>
        </pc:spChg>
        <pc:spChg chg="mod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237" creationId="{ABAA691D-BAA0-47AF-ABFF-81C3AEDD1F6E}"/>
          </ac:spMkLst>
        </pc:spChg>
        <pc:spChg chg="mod topLvl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238" creationId="{F7C17C69-B893-4448-8E02-42A7C8F25782}"/>
          </ac:spMkLst>
        </pc:spChg>
        <pc:spChg chg="mod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239" creationId="{99B3C169-DFE0-418C-A0E3-B4CF48BCF948}"/>
          </ac:spMkLst>
        </pc:spChg>
        <pc:spChg chg="mod">
          <ac:chgData name="Rita" userId="781a46cf-5b2a-4547-a6f8-2610442f928c" providerId="ADAL" clId="{42FE81DB-258E-4D08-B54C-65B064F2929A}" dt="2021-09-10T07:08:51.310" v="3890" actId="165"/>
          <ac:spMkLst>
            <pc:docMk/>
            <pc:sldMk cId="1804340207" sldId="290"/>
            <ac:spMk id="241" creationId="{ACD4C44C-BAD4-4317-98F8-E7EA0F18A68D}"/>
          </ac:spMkLst>
        </pc:spChg>
        <pc:grpChg chg="mod">
          <ac:chgData name="Rita" userId="781a46cf-5b2a-4547-a6f8-2610442f928c" providerId="ADAL" clId="{42FE81DB-258E-4D08-B54C-65B064F2929A}" dt="2021-09-10T07:08:51.310" v="3890" actId="165"/>
          <ac:grpSpMkLst>
            <pc:docMk/>
            <pc:sldMk cId="1804340207" sldId="290"/>
            <ac:grpSpMk id="2" creationId="{8A8689B0-7DAD-4355-AABD-D28C43DEF817}"/>
          </ac:grpSpMkLst>
        </pc:grpChg>
        <pc:grpChg chg="mod topLvl">
          <ac:chgData name="Rita" userId="781a46cf-5b2a-4547-a6f8-2610442f928c" providerId="ADAL" clId="{42FE81DB-258E-4D08-B54C-65B064F2929A}" dt="2021-09-10T07:08:51.310" v="3890" actId="165"/>
          <ac:grpSpMkLst>
            <pc:docMk/>
            <pc:sldMk cId="1804340207" sldId="290"/>
            <ac:grpSpMk id="3" creationId="{CA750F46-1BCC-4FD7-B68F-04276E6061D5}"/>
          </ac:grpSpMkLst>
        </pc:grpChg>
        <pc:grpChg chg="mod topLvl">
          <ac:chgData name="Rita" userId="781a46cf-5b2a-4547-a6f8-2610442f928c" providerId="ADAL" clId="{42FE81DB-258E-4D08-B54C-65B064F2929A}" dt="2021-09-10T07:08:51.310" v="3890" actId="165"/>
          <ac:grpSpMkLst>
            <pc:docMk/>
            <pc:sldMk cId="1804340207" sldId="290"/>
            <ac:grpSpMk id="4" creationId="{91BA39D8-052D-4A6F-8891-61E024B618D7}"/>
          </ac:grpSpMkLst>
        </pc:grpChg>
        <pc:grpChg chg="mod topLvl">
          <ac:chgData name="Rita" userId="781a46cf-5b2a-4547-a6f8-2610442f928c" providerId="ADAL" clId="{42FE81DB-258E-4D08-B54C-65B064F2929A}" dt="2021-09-10T07:08:51.310" v="3890" actId="165"/>
          <ac:grpSpMkLst>
            <pc:docMk/>
            <pc:sldMk cId="1804340207" sldId="290"/>
            <ac:grpSpMk id="5" creationId="{9DCF9BAE-E418-4FE5-8954-D2B86258D440}"/>
          </ac:grpSpMkLst>
        </pc:grpChg>
        <pc:grpChg chg="mod topLvl">
          <ac:chgData name="Rita" userId="781a46cf-5b2a-4547-a6f8-2610442f928c" providerId="ADAL" clId="{42FE81DB-258E-4D08-B54C-65B064F2929A}" dt="2021-09-10T07:08:51.310" v="3890" actId="165"/>
          <ac:grpSpMkLst>
            <pc:docMk/>
            <pc:sldMk cId="1804340207" sldId="290"/>
            <ac:grpSpMk id="6" creationId="{2A7AC690-6AB7-4084-BC83-2D1E5673A8CB}"/>
          </ac:grpSpMkLst>
        </pc:grpChg>
        <pc:grpChg chg="mod topLvl">
          <ac:chgData name="Rita" userId="781a46cf-5b2a-4547-a6f8-2610442f928c" providerId="ADAL" clId="{42FE81DB-258E-4D08-B54C-65B064F2929A}" dt="2021-09-10T07:08:51.310" v="3890" actId="165"/>
          <ac:grpSpMkLst>
            <pc:docMk/>
            <pc:sldMk cId="1804340207" sldId="290"/>
            <ac:grpSpMk id="7" creationId="{D8838852-E8DD-467B-96F2-EB0F30A186D2}"/>
          </ac:grpSpMkLst>
        </pc:grpChg>
        <pc:grpChg chg="mod topLvl">
          <ac:chgData name="Rita" userId="781a46cf-5b2a-4547-a6f8-2610442f928c" providerId="ADAL" clId="{42FE81DB-258E-4D08-B54C-65B064F2929A}" dt="2021-09-10T07:08:51.310" v="3890" actId="165"/>
          <ac:grpSpMkLst>
            <pc:docMk/>
            <pc:sldMk cId="1804340207" sldId="290"/>
            <ac:grpSpMk id="8" creationId="{750BB91C-AED8-47F6-9A83-F6B4530BA953}"/>
          </ac:grpSpMkLst>
        </pc:grpChg>
        <pc:grpChg chg="mod topLvl">
          <ac:chgData name="Rita" userId="781a46cf-5b2a-4547-a6f8-2610442f928c" providerId="ADAL" clId="{42FE81DB-258E-4D08-B54C-65B064F2929A}" dt="2021-09-10T07:08:51.310" v="3890" actId="165"/>
          <ac:grpSpMkLst>
            <pc:docMk/>
            <pc:sldMk cId="1804340207" sldId="290"/>
            <ac:grpSpMk id="9" creationId="{A50B4FB9-1934-4F06-BD2C-CAC684517359}"/>
          </ac:grpSpMkLst>
        </pc:grpChg>
        <pc:grpChg chg="mod topLvl">
          <ac:chgData name="Rita" userId="781a46cf-5b2a-4547-a6f8-2610442f928c" providerId="ADAL" clId="{42FE81DB-258E-4D08-B54C-65B064F2929A}" dt="2021-09-10T07:08:51.310" v="3890" actId="165"/>
          <ac:grpSpMkLst>
            <pc:docMk/>
            <pc:sldMk cId="1804340207" sldId="290"/>
            <ac:grpSpMk id="10" creationId="{83D03114-036F-454F-B81E-374AF24B7364}"/>
          </ac:grpSpMkLst>
        </pc:grpChg>
        <pc:grpChg chg="mod">
          <ac:chgData name="Rita" userId="781a46cf-5b2a-4547-a6f8-2610442f928c" providerId="ADAL" clId="{42FE81DB-258E-4D08-B54C-65B064F2929A}" dt="2021-09-10T07:08:51.310" v="3890" actId="165"/>
          <ac:grpSpMkLst>
            <pc:docMk/>
            <pc:sldMk cId="1804340207" sldId="290"/>
            <ac:grpSpMk id="11" creationId="{20273874-20CA-4F55-A50B-81293A36CA8B}"/>
          </ac:grpSpMkLst>
        </pc:grpChg>
        <pc:grpChg chg="mod topLvl">
          <ac:chgData name="Rita" userId="781a46cf-5b2a-4547-a6f8-2610442f928c" providerId="ADAL" clId="{42FE81DB-258E-4D08-B54C-65B064F2929A}" dt="2021-09-10T07:08:51.310" v="3890" actId="165"/>
          <ac:grpSpMkLst>
            <pc:docMk/>
            <pc:sldMk cId="1804340207" sldId="290"/>
            <ac:grpSpMk id="12" creationId="{F070969D-9D28-470F-981C-431A10B44937}"/>
          </ac:grpSpMkLst>
        </pc:grpChg>
        <pc:grpChg chg="del mod">
          <ac:chgData name="Rita" userId="781a46cf-5b2a-4547-a6f8-2610442f928c" providerId="ADAL" clId="{42FE81DB-258E-4D08-B54C-65B064F2929A}" dt="2021-09-10T07:08:51.310" v="3890" actId="165"/>
          <ac:grpSpMkLst>
            <pc:docMk/>
            <pc:sldMk cId="1804340207" sldId="290"/>
            <ac:grpSpMk id="13" creationId="{AD79D0A7-FE59-40C5-A087-002EBC156D5C}"/>
          </ac:grpSpMkLst>
        </pc:grpChg>
        <pc:grpChg chg="mod topLvl">
          <ac:chgData name="Rita" userId="781a46cf-5b2a-4547-a6f8-2610442f928c" providerId="ADAL" clId="{42FE81DB-258E-4D08-B54C-65B064F2929A}" dt="2021-09-10T07:08:51.310" v="3890" actId="165"/>
          <ac:grpSpMkLst>
            <pc:docMk/>
            <pc:sldMk cId="1804340207" sldId="290"/>
            <ac:grpSpMk id="21" creationId="{EC5019C5-BAE7-4AE3-A22B-9BEC2EE85845}"/>
          </ac:grpSpMkLst>
        </pc:grpChg>
        <pc:grpChg chg="mod topLvl">
          <ac:chgData name="Rita" userId="781a46cf-5b2a-4547-a6f8-2610442f928c" providerId="ADAL" clId="{42FE81DB-258E-4D08-B54C-65B064F2929A}" dt="2021-09-10T07:08:51.310" v="3890" actId="165"/>
          <ac:grpSpMkLst>
            <pc:docMk/>
            <pc:sldMk cId="1804340207" sldId="290"/>
            <ac:grpSpMk id="22" creationId="{0F1AA663-4A3F-43BC-A577-A4A462C5DAA4}"/>
          </ac:grpSpMkLst>
        </pc:grpChg>
        <pc:grpChg chg="mod topLvl">
          <ac:chgData name="Rita" userId="781a46cf-5b2a-4547-a6f8-2610442f928c" providerId="ADAL" clId="{42FE81DB-258E-4D08-B54C-65B064F2929A}" dt="2021-09-10T07:08:51.310" v="3890" actId="165"/>
          <ac:grpSpMkLst>
            <pc:docMk/>
            <pc:sldMk cId="1804340207" sldId="290"/>
            <ac:grpSpMk id="23" creationId="{D0A6ACFB-ED6C-48A5-98D3-B74D6F0E1260}"/>
          </ac:grpSpMkLst>
        </pc:grpChg>
        <pc:grpChg chg="mod topLvl">
          <ac:chgData name="Rita" userId="781a46cf-5b2a-4547-a6f8-2610442f928c" providerId="ADAL" clId="{42FE81DB-258E-4D08-B54C-65B064F2929A}" dt="2021-09-10T07:08:51.310" v="3890" actId="165"/>
          <ac:grpSpMkLst>
            <pc:docMk/>
            <pc:sldMk cId="1804340207" sldId="290"/>
            <ac:grpSpMk id="24" creationId="{EB4800BE-91F1-4033-BC55-C003FD6DDF8E}"/>
          </ac:grpSpMkLst>
        </pc:grpChg>
        <pc:grpChg chg="mod topLvl">
          <ac:chgData name="Rita" userId="781a46cf-5b2a-4547-a6f8-2610442f928c" providerId="ADAL" clId="{42FE81DB-258E-4D08-B54C-65B064F2929A}" dt="2021-09-10T07:08:51.310" v="3890" actId="165"/>
          <ac:grpSpMkLst>
            <pc:docMk/>
            <pc:sldMk cId="1804340207" sldId="290"/>
            <ac:grpSpMk id="25" creationId="{F45474D2-62BD-447F-B767-957DD951A99E}"/>
          </ac:grpSpMkLst>
        </pc:grpChg>
        <pc:grpChg chg="mod topLvl">
          <ac:chgData name="Rita" userId="781a46cf-5b2a-4547-a6f8-2610442f928c" providerId="ADAL" clId="{42FE81DB-258E-4D08-B54C-65B064F2929A}" dt="2021-09-10T07:08:51.310" v="3890" actId="165"/>
          <ac:grpSpMkLst>
            <pc:docMk/>
            <pc:sldMk cId="1804340207" sldId="290"/>
            <ac:grpSpMk id="26" creationId="{3456BE3F-F354-43B1-8E75-560C3F337731}"/>
          </ac:grpSpMkLst>
        </pc:grpChg>
        <pc:grpChg chg="mod topLvl">
          <ac:chgData name="Rita" userId="781a46cf-5b2a-4547-a6f8-2610442f928c" providerId="ADAL" clId="{42FE81DB-258E-4D08-B54C-65B064F2929A}" dt="2021-09-10T07:08:51.310" v="3890" actId="165"/>
          <ac:grpSpMkLst>
            <pc:docMk/>
            <pc:sldMk cId="1804340207" sldId="290"/>
            <ac:grpSpMk id="27" creationId="{7B55E239-400E-45DF-A405-8856AD33E1B1}"/>
          </ac:grpSpMkLst>
        </pc:grpChg>
        <pc:grpChg chg="mod topLvl">
          <ac:chgData name="Rita" userId="781a46cf-5b2a-4547-a6f8-2610442f928c" providerId="ADAL" clId="{42FE81DB-258E-4D08-B54C-65B064F2929A}" dt="2021-09-10T07:08:51.310" v="3890" actId="165"/>
          <ac:grpSpMkLst>
            <pc:docMk/>
            <pc:sldMk cId="1804340207" sldId="290"/>
            <ac:grpSpMk id="28" creationId="{6F669B5E-3C78-4FCB-94EC-DDED956F72C6}"/>
          </ac:grpSpMkLst>
        </pc:grpChg>
        <pc:grpChg chg="mod">
          <ac:chgData name="Rita" userId="781a46cf-5b2a-4547-a6f8-2610442f928c" providerId="ADAL" clId="{42FE81DB-258E-4D08-B54C-65B064F2929A}" dt="2021-09-10T07:08:51.310" v="3890" actId="165"/>
          <ac:grpSpMkLst>
            <pc:docMk/>
            <pc:sldMk cId="1804340207" sldId="290"/>
            <ac:grpSpMk id="107" creationId="{6ECD5222-B257-4165-9EC4-C13B7595CEDB}"/>
          </ac:grpSpMkLst>
        </pc:grpChg>
        <pc:grpChg chg="mod">
          <ac:chgData name="Rita" userId="781a46cf-5b2a-4547-a6f8-2610442f928c" providerId="ADAL" clId="{42FE81DB-258E-4D08-B54C-65B064F2929A}" dt="2021-09-10T07:08:51.310" v="3890" actId="165"/>
          <ac:grpSpMkLst>
            <pc:docMk/>
            <pc:sldMk cId="1804340207" sldId="290"/>
            <ac:grpSpMk id="110" creationId="{A1C1E816-9FC4-45FC-BEF6-0AB39DE8B578}"/>
          </ac:grpSpMkLst>
        </pc:grpChg>
        <pc:grpChg chg="mod">
          <ac:chgData name="Rita" userId="781a46cf-5b2a-4547-a6f8-2610442f928c" providerId="ADAL" clId="{42FE81DB-258E-4D08-B54C-65B064F2929A}" dt="2021-09-10T07:08:51.310" v="3890" actId="165"/>
          <ac:grpSpMkLst>
            <pc:docMk/>
            <pc:sldMk cId="1804340207" sldId="290"/>
            <ac:grpSpMk id="117" creationId="{44357CC9-0C47-4D16-A0C3-1FAE4D22AC62}"/>
          </ac:grpSpMkLst>
        </pc:grpChg>
        <pc:grpChg chg="mod">
          <ac:chgData name="Rita" userId="781a46cf-5b2a-4547-a6f8-2610442f928c" providerId="ADAL" clId="{42FE81DB-258E-4D08-B54C-65B064F2929A}" dt="2021-09-10T07:08:51.310" v="3890" actId="165"/>
          <ac:grpSpMkLst>
            <pc:docMk/>
            <pc:sldMk cId="1804340207" sldId="290"/>
            <ac:grpSpMk id="139" creationId="{5251641C-4EB1-4D5A-960F-2F109529DE86}"/>
          </ac:grpSpMkLst>
        </pc:grpChg>
        <pc:grpChg chg="mod">
          <ac:chgData name="Rita" userId="781a46cf-5b2a-4547-a6f8-2610442f928c" providerId="ADAL" clId="{42FE81DB-258E-4D08-B54C-65B064F2929A}" dt="2021-09-10T07:08:51.310" v="3890" actId="165"/>
          <ac:grpSpMkLst>
            <pc:docMk/>
            <pc:sldMk cId="1804340207" sldId="290"/>
            <ac:grpSpMk id="200" creationId="{D0A6C1B3-B9DC-4FA8-B5E5-419096F2A854}"/>
          </ac:grpSpMkLst>
        </pc:grpChg>
        <pc:grpChg chg="mod">
          <ac:chgData name="Rita" userId="781a46cf-5b2a-4547-a6f8-2610442f928c" providerId="ADAL" clId="{42FE81DB-258E-4D08-B54C-65B064F2929A}" dt="2021-09-10T07:08:51.310" v="3890" actId="165"/>
          <ac:grpSpMkLst>
            <pc:docMk/>
            <pc:sldMk cId="1804340207" sldId="290"/>
            <ac:grpSpMk id="227" creationId="{42FADF70-027D-4DC5-9D75-859BCE6EFA1E}"/>
          </ac:grpSpMkLst>
        </pc:grpChg>
        <pc:picChg chg="mod">
          <ac:chgData name="Rita" userId="781a46cf-5b2a-4547-a6f8-2610442f928c" providerId="ADAL" clId="{42FE81DB-258E-4D08-B54C-65B064F2929A}" dt="2021-09-10T07:08:51.310" v="3890" actId="165"/>
          <ac:picMkLst>
            <pc:docMk/>
            <pc:sldMk cId="1804340207" sldId="290"/>
            <ac:picMk id="129" creationId="{E0AC2E41-CCD7-466F-903F-D1EBAED0F77D}"/>
          </ac:picMkLst>
        </pc:picChg>
        <pc:picChg chg="mod">
          <ac:chgData name="Rita" userId="781a46cf-5b2a-4547-a6f8-2610442f928c" providerId="ADAL" clId="{42FE81DB-258E-4D08-B54C-65B064F2929A}" dt="2021-09-10T07:08:51.310" v="3890" actId="165"/>
          <ac:picMkLst>
            <pc:docMk/>
            <pc:sldMk cId="1804340207" sldId="290"/>
            <ac:picMk id="131" creationId="{153BA111-DD9A-48FA-A4B7-577815F0D6A7}"/>
          </ac:picMkLst>
        </pc:picChg>
        <pc:picChg chg="mod">
          <ac:chgData name="Rita" userId="781a46cf-5b2a-4547-a6f8-2610442f928c" providerId="ADAL" clId="{42FE81DB-258E-4D08-B54C-65B064F2929A}" dt="2021-09-10T07:08:51.310" v="3890" actId="165"/>
          <ac:picMkLst>
            <pc:docMk/>
            <pc:sldMk cId="1804340207" sldId="290"/>
            <ac:picMk id="135" creationId="{E1B8A08D-B03E-4D47-A776-E85CEE037432}"/>
          </ac:picMkLst>
        </pc:picChg>
        <pc:picChg chg="mod">
          <ac:chgData name="Rita" userId="781a46cf-5b2a-4547-a6f8-2610442f928c" providerId="ADAL" clId="{42FE81DB-258E-4D08-B54C-65B064F2929A}" dt="2021-09-10T07:08:51.310" v="3890" actId="165"/>
          <ac:picMkLst>
            <pc:docMk/>
            <pc:sldMk cId="1804340207" sldId="290"/>
            <ac:picMk id="148" creationId="{C5EC87AE-633A-46B5-AF9C-3FD663290B37}"/>
          </ac:picMkLst>
        </pc:picChg>
        <pc:picChg chg="mod">
          <ac:chgData name="Rita" userId="781a46cf-5b2a-4547-a6f8-2610442f928c" providerId="ADAL" clId="{42FE81DB-258E-4D08-B54C-65B064F2929A}" dt="2021-09-10T07:08:51.310" v="3890" actId="165"/>
          <ac:picMkLst>
            <pc:docMk/>
            <pc:sldMk cId="1804340207" sldId="290"/>
            <ac:picMk id="153" creationId="{862399F5-8F2B-40AB-A3E0-657266CAA4A5}"/>
          </ac:picMkLst>
        </pc:picChg>
        <pc:picChg chg="mod">
          <ac:chgData name="Rita" userId="781a46cf-5b2a-4547-a6f8-2610442f928c" providerId="ADAL" clId="{42FE81DB-258E-4D08-B54C-65B064F2929A}" dt="2021-09-10T07:08:51.310" v="3890" actId="165"/>
          <ac:picMkLst>
            <pc:docMk/>
            <pc:sldMk cId="1804340207" sldId="290"/>
            <ac:picMk id="166" creationId="{FFEC0F9E-FF77-4806-B551-51110E5AF434}"/>
          </ac:picMkLst>
        </pc:picChg>
        <pc:picChg chg="mod">
          <ac:chgData name="Rita" userId="781a46cf-5b2a-4547-a6f8-2610442f928c" providerId="ADAL" clId="{42FE81DB-258E-4D08-B54C-65B064F2929A}" dt="2021-09-10T07:08:51.310" v="3890" actId="165"/>
          <ac:picMkLst>
            <pc:docMk/>
            <pc:sldMk cId="1804340207" sldId="290"/>
            <ac:picMk id="204" creationId="{CFEE2CF4-B809-4757-94BB-5B91AF34261E}"/>
          </ac:picMkLst>
        </pc:picChg>
        <pc:picChg chg="mod">
          <ac:chgData name="Rita" userId="781a46cf-5b2a-4547-a6f8-2610442f928c" providerId="ADAL" clId="{42FE81DB-258E-4D08-B54C-65B064F2929A}" dt="2021-09-10T07:08:51.310" v="3890" actId="165"/>
          <ac:picMkLst>
            <pc:docMk/>
            <pc:sldMk cId="1804340207" sldId="290"/>
            <ac:picMk id="214" creationId="{6D53EF3E-019F-440F-8234-D26964D725AC}"/>
          </ac:picMkLst>
        </pc:picChg>
        <pc:picChg chg="mod">
          <ac:chgData name="Rita" userId="781a46cf-5b2a-4547-a6f8-2610442f928c" providerId="ADAL" clId="{42FE81DB-258E-4D08-B54C-65B064F2929A}" dt="2021-09-10T07:08:51.310" v="3890" actId="165"/>
          <ac:picMkLst>
            <pc:docMk/>
            <pc:sldMk cId="1804340207" sldId="290"/>
            <ac:picMk id="232" creationId="{BDC3E245-3E08-4D45-83F5-725590508CC8}"/>
          </ac:picMkLst>
        </pc:picChg>
        <pc:picChg chg="mod">
          <ac:chgData name="Rita" userId="781a46cf-5b2a-4547-a6f8-2610442f928c" providerId="ADAL" clId="{42FE81DB-258E-4D08-B54C-65B064F2929A}" dt="2021-09-10T07:08:51.310" v="3890" actId="165"/>
          <ac:picMkLst>
            <pc:docMk/>
            <pc:sldMk cId="1804340207" sldId="290"/>
            <ac:picMk id="240" creationId="{8CF279A1-4A03-44FB-8A8C-EEFF79E4CF74}"/>
          </ac:picMkLst>
        </pc:picChg>
        <pc:cxnChg chg="mod topLvl">
          <ac:chgData name="Rita" userId="781a46cf-5b2a-4547-a6f8-2610442f928c" providerId="ADAL" clId="{42FE81DB-258E-4D08-B54C-65B064F2929A}" dt="2021-09-10T07:08:51.310" v="3890" actId="165"/>
          <ac:cxnSpMkLst>
            <pc:docMk/>
            <pc:sldMk cId="1804340207" sldId="290"/>
            <ac:cxnSpMk id="96" creationId="{2545C7A5-B672-4DED-AB68-3E4814CEDC77}"/>
          </ac:cxnSpMkLst>
        </pc:cxnChg>
        <pc:cxnChg chg="mod topLvl">
          <ac:chgData name="Rita" userId="781a46cf-5b2a-4547-a6f8-2610442f928c" providerId="ADAL" clId="{42FE81DB-258E-4D08-B54C-65B064F2929A}" dt="2021-09-10T07:09:14.239" v="3933" actId="1036"/>
          <ac:cxnSpMkLst>
            <pc:docMk/>
            <pc:sldMk cId="1804340207" sldId="290"/>
            <ac:cxnSpMk id="97" creationId="{E5025AED-BD1F-4EFE-965D-8EE54DF2CA71}"/>
          </ac:cxnSpMkLst>
        </pc:cxnChg>
        <pc:cxnChg chg="mod">
          <ac:chgData name="Rita" userId="781a46cf-5b2a-4547-a6f8-2610442f928c" providerId="ADAL" clId="{42FE81DB-258E-4D08-B54C-65B064F2929A}" dt="2021-09-10T07:08:51.310" v="3890" actId="165"/>
          <ac:cxnSpMkLst>
            <pc:docMk/>
            <pc:sldMk cId="1804340207" sldId="290"/>
            <ac:cxnSpMk id="104" creationId="{074CB31E-57E9-42EF-888F-9075CD401C89}"/>
          </ac:cxnSpMkLst>
        </pc:cxnChg>
        <pc:cxnChg chg="mod">
          <ac:chgData name="Rita" userId="781a46cf-5b2a-4547-a6f8-2610442f928c" providerId="ADAL" clId="{42FE81DB-258E-4D08-B54C-65B064F2929A}" dt="2021-09-10T07:08:51.310" v="3890" actId="165"/>
          <ac:cxnSpMkLst>
            <pc:docMk/>
            <pc:sldMk cId="1804340207" sldId="290"/>
            <ac:cxnSpMk id="116" creationId="{CB030CFC-832F-4F6A-B90A-0DEE31A894B7}"/>
          </ac:cxnSpMkLst>
        </pc:cxnChg>
        <pc:cxnChg chg="mod">
          <ac:chgData name="Rita" userId="781a46cf-5b2a-4547-a6f8-2610442f928c" providerId="ADAL" clId="{42FE81DB-258E-4D08-B54C-65B064F2929A}" dt="2021-09-10T07:08:51.310" v="3890" actId="165"/>
          <ac:cxnSpMkLst>
            <pc:docMk/>
            <pc:sldMk cId="1804340207" sldId="290"/>
            <ac:cxnSpMk id="126" creationId="{70EC1BEA-64D2-4D52-9178-1753C2D76C00}"/>
          </ac:cxnSpMkLst>
        </pc:cxnChg>
        <pc:cxnChg chg="mod">
          <ac:chgData name="Rita" userId="781a46cf-5b2a-4547-a6f8-2610442f928c" providerId="ADAL" clId="{42FE81DB-258E-4D08-B54C-65B064F2929A}" dt="2021-09-10T07:08:51.310" v="3890" actId="165"/>
          <ac:cxnSpMkLst>
            <pc:docMk/>
            <pc:sldMk cId="1804340207" sldId="290"/>
            <ac:cxnSpMk id="127" creationId="{8E8313A0-2F33-44FB-B48E-5166D8C5C56D}"/>
          </ac:cxnSpMkLst>
        </pc:cxnChg>
        <pc:cxnChg chg="mod">
          <ac:chgData name="Rita" userId="781a46cf-5b2a-4547-a6f8-2610442f928c" providerId="ADAL" clId="{42FE81DB-258E-4D08-B54C-65B064F2929A}" dt="2021-09-10T07:08:51.310" v="3890" actId="165"/>
          <ac:cxnSpMkLst>
            <pc:docMk/>
            <pc:sldMk cId="1804340207" sldId="290"/>
            <ac:cxnSpMk id="138" creationId="{7023CDC8-BFC2-405A-AD81-2BAF831F094B}"/>
          </ac:cxnSpMkLst>
        </pc:cxnChg>
        <pc:cxnChg chg="mod">
          <ac:chgData name="Rita" userId="781a46cf-5b2a-4547-a6f8-2610442f928c" providerId="ADAL" clId="{42FE81DB-258E-4D08-B54C-65B064F2929A}" dt="2021-09-10T07:08:51.310" v="3890" actId="165"/>
          <ac:cxnSpMkLst>
            <pc:docMk/>
            <pc:sldMk cId="1804340207" sldId="290"/>
            <ac:cxnSpMk id="145" creationId="{67EC2C23-30C4-4D17-B10F-AED7E95CEF14}"/>
          </ac:cxnSpMkLst>
        </pc:cxnChg>
        <pc:cxnChg chg="mod">
          <ac:chgData name="Rita" userId="781a46cf-5b2a-4547-a6f8-2610442f928c" providerId="ADAL" clId="{42FE81DB-258E-4D08-B54C-65B064F2929A}" dt="2021-09-10T07:08:51.310" v="3890" actId="165"/>
          <ac:cxnSpMkLst>
            <pc:docMk/>
            <pc:sldMk cId="1804340207" sldId="290"/>
            <ac:cxnSpMk id="146" creationId="{245F9D6E-2A46-4FB8-8ADB-25A8A8B08F5F}"/>
          </ac:cxnSpMkLst>
        </pc:cxnChg>
        <pc:cxnChg chg="mod">
          <ac:chgData name="Rita" userId="781a46cf-5b2a-4547-a6f8-2610442f928c" providerId="ADAL" clId="{42FE81DB-258E-4D08-B54C-65B064F2929A}" dt="2021-09-10T07:08:51.310" v="3890" actId="165"/>
          <ac:cxnSpMkLst>
            <pc:docMk/>
            <pc:sldMk cId="1804340207" sldId="290"/>
            <ac:cxnSpMk id="150" creationId="{49EFF47F-BC0C-4DE3-847D-A28226ECB2E4}"/>
          </ac:cxnSpMkLst>
        </pc:cxnChg>
        <pc:cxnChg chg="mod">
          <ac:chgData name="Rita" userId="781a46cf-5b2a-4547-a6f8-2610442f928c" providerId="ADAL" clId="{42FE81DB-258E-4D08-B54C-65B064F2929A}" dt="2021-09-10T07:08:51.310" v="3890" actId="165"/>
          <ac:cxnSpMkLst>
            <pc:docMk/>
            <pc:sldMk cId="1804340207" sldId="290"/>
            <ac:cxnSpMk id="154" creationId="{64047284-220C-4817-8612-898425C1FB72}"/>
          </ac:cxnSpMkLst>
        </pc:cxnChg>
        <pc:cxnChg chg="mod">
          <ac:chgData name="Rita" userId="781a46cf-5b2a-4547-a6f8-2610442f928c" providerId="ADAL" clId="{42FE81DB-258E-4D08-B54C-65B064F2929A}" dt="2021-09-10T07:08:51.310" v="3890" actId="165"/>
          <ac:cxnSpMkLst>
            <pc:docMk/>
            <pc:sldMk cId="1804340207" sldId="290"/>
            <ac:cxnSpMk id="159" creationId="{31AE6126-CBF2-40DB-B1DD-6E2F3C27AB0F}"/>
          </ac:cxnSpMkLst>
        </pc:cxnChg>
        <pc:cxnChg chg="mod topLvl">
          <ac:chgData name="Rita" userId="781a46cf-5b2a-4547-a6f8-2610442f928c" providerId="ADAL" clId="{42FE81DB-258E-4D08-B54C-65B064F2929A}" dt="2021-09-10T07:09:40.660" v="3955" actId="1036"/>
          <ac:cxnSpMkLst>
            <pc:docMk/>
            <pc:sldMk cId="1804340207" sldId="290"/>
            <ac:cxnSpMk id="189" creationId="{237773D4-7F87-40DF-92CE-BE17702E1155}"/>
          </ac:cxnSpMkLst>
        </pc:cxnChg>
        <pc:cxnChg chg="mod">
          <ac:chgData name="Rita" userId="781a46cf-5b2a-4547-a6f8-2610442f928c" providerId="ADAL" clId="{42FE81DB-258E-4D08-B54C-65B064F2929A}" dt="2021-09-10T07:08:51.310" v="3890" actId="165"/>
          <ac:cxnSpMkLst>
            <pc:docMk/>
            <pc:sldMk cId="1804340207" sldId="290"/>
            <ac:cxnSpMk id="198" creationId="{2F099913-C7FE-4C7F-B977-C6A855666D83}"/>
          </ac:cxnSpMkLst>
        </pc:cxnChg>
        <pc:cxnChg chg="mod">
          <ac:chgData name="Rita" userId="781a46cf-5b2a-4547-a6f8-2610442f928c" providerId="ADAL" clId="{42FE81DB-258E-4D08-B54C-65B064F2929A}" dt="2021-09-10T07:08:51.310" v="3890" actId="165"/>
          <ac:cxnSpMkLst>
            <pc:docMk/>
            <pc:sldMk cId="1804340207" sldId="290"/>
            <ac:cxnSpMk id="199" creationId="{B5BC851D-799A-496E-92EF-754BD21232C6}"/>
          </ac:cxnSpMkLst>
        </pc:cxnChg>
        <pc:cxnChg chg="mod">
          <ac:chgData name="Rita" userId="781a46cf-5b2a-4547-a6f8-2610442f928c" providerId="ADAL" clId="{42FE81DB-258E-4D08-B54C-65B064F2929A}" dt="2021-09-10T07:08:51.310" v="3890" actId="165"/>
          <ac:cxnSpMkLst>
            <pc:docMk/>
            <pc:sldMk cId="1804340207" sldId="290"/>
            <ac:cxnSpMk id="202" creationId="{75071108-7976-42AE-92E7-B69C84585AD1}"/>
          </ac:cxnSpMkLst>
        </pc:cxnChg>
        <pc:cxnChg chg="mod">
          <ac:chgData name="Rita" userId="781a46cf-5b2a-4547-a6f8-2610442f928c" providerId="ADAL" clId="{42FE81DB-258E-4D08-B54C-65B064F2929A}" dt="2021-09-10T07:08:51.310" v="3890" actId="165"/>
          <ac:cxnSpMkLst>
            <pc:docMk/>
            <pc:sldMk cId="1804340207" sldId="290"/>
            <ac:cxnSpMk id="210" creationId="{6EAF2EA1-36A8-4516-B34B-E50D7F49A276}"/>
          </ac:cxnSpMkLst>
        </pc:cxnChg>
        <pc:cxnChg chg="mod">
          <ac:chgData name="Rita" userId="781a46cf-5b2a-4547-a6f8-2610442f928c" providerId="ADAL" clId="{42FE81DB-258E-4D08-B54C-65B064F2929A}" dt="2021-09-10T07:08:51.310" v="3890" actId="165"/>
          <ac:cxnSpMkLst>
            <pc:docMk/>
            <pc:sldMk cId="1804340207" sldId="290"/>
            <ac:cxnSpMk id="219" creationId="{74CD8702-63D1-47C2-BA0B-39FE53594D38}"/>
          </ac:cxnSpMkLst>
        </pc:cxnChg>
        <pc:cxnChg chg="mod">
          <ac:chgData name="Rita" userId="781a46cf-5b2a-4547-a6f8-2610442f928c" providerId="ADAL" clId="{42FE81DB-258E-4D08-B54C-65B064F2929A}" dt="2021-09-10T07:08:51.310" v="3890" actId="165"/>
          <ac:cxnSpMkLst>
            <pc:docMk/>
            <pc:sldMk cId="1804340207" sldId="290"/>
            <ac:cxnSpMk id="225" creationId="{3FE2C8DC-F111-48AB-B9FE-20C2D73B67C2}"/>
          </ac:cxnSpMkLst>
        </pc:cxnChg>
        <pc:cxnChg chg="mod">
          <ac:chgData name="Rita" userId="781a46cf-5b2a-4547-a6f8-2610442f928c" providerId="ADAL" clId="{42FE81DB-258E-4D08-B54C-65B064F2929A}" dt="2021-09-10T07:08:51.310" v="3890" actId="165"/>
          <ac:cxnSpMkLst>
            <pc:docMk/>
            <pc:sldMk cId="1804340207" sldId="290"/>
            <ac:cxnSpMk id="226" creationId="{A0966373-B9FF-4B79-A3C5-DDFA3FEA1DDE}"/>
          </ac:cxnSpMkLst>
        </pc:cxnChg>
        <pc:cxnChg chg="mod">
          <ac:chgData name="Rita" userId="781a46cf-5b2a-4547-a6f8-2610442f928c" providerId="ADAL" clId="{42FE81DB-258E-4D08-B54C-65B064F2929A}" dt="2021-09-10T07:08:51.310" v="3890" actId="165"/>
          <ac:cxnSpMkLst>
            <pc:docMk/>
            <pc:sldMk cId="1804340207" sldId="290"/>
            <ac:cxnSpMk id="229" creationId="{969DEB04-EFCC-4522-B939-C17FE8DC1663}"/>
          </ac:cxnSpMkLst>
        </pc:cxnChg>
      </pc:sldChg>
      <pc:sldChg chg="modSp mod">
        <pc:chgData name="Rita" userId="781a46cf-5b2a-4547-a6f8-2610442f928c" providerId="ADAL" clId="{42FE81DB-258E-4D08-B54C-65B064F2929A}" dt="2021-09-10T07:02:09.259" v="3843" actId="20577"/>
        <pc:sldMkLst>
          <pc:docMk/>
          <pc:sldMk cId="79071746" sldId="293"/>
        </pc:sldMkLst>
        <pc:spChg chg="mod">
          <ac:chgData name="Rita" userId="781a46cf-5b2a-4547-a6f8-2610442f928c" providerId="ADAL" clId="{42FE81DB-258E-4D08-B54C-65B064F2929A}" dt="2021-09-09T12:42:56.497" v="73" actId="20577"/>
          <ac:spMkLst>
            <pc:docMk/>
            <pc:sldMk cId="79071746" sldId="293"/>
            <ac:spMk id="2" creationId="{1CE7EF19-5608-4ABD-B194-09250EF5575E}"/>
          </ac:spMkLst>
        </pc:spChg>
        <pc:spChg chg="mod">
          <ac:chgData name="Rita" userId="781a46cf-5b2a-4547-a6f8-2610442f928c" providerId="ADAL" clId="{42FE81DB-258E-4D08-B54C-65B064F2929A}" dt="2021-09-10T07:02:09.259" v="3843" actId="20577"/>
          <ac:spMkLst>
            <pc:docMk/>
            <pc:sldMk cId="79071746" sldId="293"/>
            <ac:spMk id="6" creationId="{00000000-0000-0000-0000-000000000000}"/>
          </ac:spMkLst>
        </pc:spChg>
      </pc:sldChg>
      <pc:sldChg chg="modSp mod">
        <pc:chgData name="Rita" userId="781a46cf-5b2a-4547-a6f8-2610442f928c" providerId="ADAL" clId="{42FE81DB-258E-4D08-B54C-65B064F2929A}" dt="2021-09-09T16:19:03.100" v="1932" actId="20577"/>
        <pc:sldMkLst>
          <pc:docMk/>
          <pc:sldMk cId="1616434621" sldId="298"/>
        </pc:sldMkLst>
        <pc:spChg chg="mod">
          <ac:chgData name="Rita" userId="781a46cf-5b2a-4547-a6f8-2610442f928c" providerId="ADAL" clId="{42FE81DB-258E-4D08-B54C-65B064F2929A}" dt="2021-09-09T16:19:03.100" v="1932" actId="20577"/>
          <ac:spMkLst>
            <pc:docMk/>
            <pc:sldMk cId="1616434621" sldId="298"/>
            <ac:spMk id="3" creationId="{F829191D-53DD-48DF-9B72-F3C3D4F5273A}"/>
          </ac:spMkLst>
        </pc:spChg>
      </pc:sldChg>
      <pc:sldChg chg="del">
        <pc:chgData name="Rita" userId="781a46cf-5b2a-4547-a6f8-2610442f928c" providerId="ADAL" clId="{42FE81DB-258E-4D08-B54C-65B064F2929A}" dt="2021-09-09T15:43:53.478" v="1445" actId="47"/>
        <pc:sldMkLst>
          <pc:docMk/>
          <pc:sldMk cId="2123844732" sldId="321"/>
        </pc:sldMkLst>
      </pc:sldChg>
      <pc:sldChg chg="modSp add mod">
        <pc:chgData name="Rita" userId="781a46cf-5b2a-4547-a6f8-2610442f928c" providerId="ADAL" clId="{42FE81DB-258E-4D08-B54C-65B064F2929A}" dt="2021-09-10T05:27:47.385" v="3732" actId="20577"/>
        <pc:sldMkLst>
          <pc:docMk/>
          <pc:sldMk cId="1015128796" sldId="331"/>
        </pc:sldMkLst>
        <pc:spChg chg="mod">
          <ac:chgData name="Rita" userId="781a46cf-5b2a-4547-a6f8-2610442f928c" providerId="ADAL" clId="{42FE81DB-258E-4D08-B54C-65B064F2929A}" dt="2021-09-10T05:27:47.385" v="3732" actId="20577"/>
          <ac:spMkLst>
            <pc:docMk/>
            <pc:sldMk cId="1015128796" sldId="331"/>
            <ac:spMk id="3" creationId="{3D71C9CD-CAE8-4AC8-936D-333769D479E5}"/>
          </ac:spMkLst>
        </pc:spChg>
      </pc:sldChg>
      <pc:sldChg chg="modSp mod">
        <pc:chgData name="Rita" userId="781a46cf-5b2a-4547-a6f8-2610442f928c" providerId="ADAL" clId="{42FE81DB-258E-4D08-B54C-65B064F2929A}" dt="2021-09-09T16:19:15.713" v="1936" actId="20577"/>
        <pc:sldMkLst>
          <pc:docMk/>
          <pc:sldMk cId="2272783644" sldId="333"/>
        </pc:sldMkLst>
        <pc:spChg chg="mod">
          <ac:chgData name="Rita" userId="781a46cf-5b2a-4547-a6f8-2610442f928c" providerId="ADAL" clId="{42FE81DB-258E-4D08-B54C-65B064F2929A}" dt="2021-09-09T16:19:15.713" v="1936" actId="20577"/>
          <ac:spMkLst>
            <pc:docMk/>
            <pc:sldMk cId="2272783644" sldId="333"/>
            <ac:spMk id="3" creationId="{F829191D-53DD-48DF-9B72-F3C3D4F5273A}"/>
          </ac:spMkLst>
        </pc:spChg>
      </pc:sldChg>
      <pc:sldChg chg="del">
        <pc:chgData name="Rita" userId="781a46cf-5b2a-4547-a6f8-2610442f928c" providerId="ADAL" clId="{42FE81DB-258E-4D08-B54C-65B064F2929A}" dt="2021-09-09T16:11:51.388" v="1887" actId="47"/>
        <pc:sldMkLst>
          <pc:docMk/>
          <pc:sldMk cId="3210139054" sldId="334"/>
        </pc:sldMkLst>
      </pc:sldChg>
      <pc:sldChg chg="modSp mod">
        <pc:chgData name="Rita" userId="781a46cf-5b2a-4547-a6f8-2610442f928c" providerId="ADAL" clId="{42FE81DB-258E-4D08-B54C-65B064F2929A}" dt="2021-09-10T07:02:03.091" v="3842" actId="27636"/>
        <pc:sldMkLst>
          <pc:docMk/>
          <pc:sldMk cId="898614172" sldId="335"/>
        </pc:sldMkLst>
        <pc:spChg chg="mod">
          <ac:chgData name="Rita" userId="781a46cf-5b2a-4547-a6f8-2610442f928c" providerId="ADAL" clId="{42FE81DB-258E-4D08-B54C-65B064F2929A}" dt="2021-09-10T07:02:03.091" v="3842" actId="27636"/>
          <ac:spMkLst>
            <pc:docMk/>
            <pc:sldMk cId="898614172" sldId="335"/>
            <ac:spMk id="3" creationId="{F829191D-53DD-48DF-9B72-F3C3D4F5273A}"/>
          </ac:spMkLst>
        </pc:spChg>
      </pc:sldChg>
      <pc:sldChg chg="addSp modSp mod">
        <pc:chgData name="Rita" userId="781a46cf-5b2a-4547-a6f8-2610442f928c" providerId="ADAL" clId="{42FE81DB-258E-4D08-B54C-65B064F2929A}" dt="2021-09-10T04:48:12.191" v="3303" actId="1036"/>
        <pc:sldMkLst>
          <pc:docMk/>
          <pc:sldMk cId="2482298586" sldId="336"/>
        </pc:sldMkLst>
        <pc:spChg chg="mod">
          <ac:chgData name="Rita" userId="781a46cf-5b2a-4547-a6f8-2610442f928c" providerId="ADAL" clId="{42FE81DB-258E-4D08-B54C-65B064F2929A}" dt="2021-09-09T16:45:14.181" v="2154" actId="20577"/>
          <ac:spMkLst>
            <pc:docMk/>
            <pc:sldMk cId="2482298586" sldId="336"/>
            <ac:spMk id="2" creationId="{1103A379-7F40-49E6-9623-B42D20C35DDB}"/>
          </ac:spMkLst>
        </pc:spChg>
        <pc:picChg chg="mod">
          <ac:chgData name="Rita" userId="781a46cf-5b2a-4547-a6f8-2610442f928c" providerId="ADAL" clId="{42FE81DB-258E-4D08-B54C-65B064F2929A}" dt="2021-09-10T04:48:12.191" v="3303" actId="1036"/>
          <ac:picMkLst>
            <pc:docMk/>
            <pc:sldMk cId="2482298586" sldId="336"/>
            <ac:picMk id="7" creationId="{00000000-0000-0000-0000-000000000000}"/>
          </ac:picMkLst>
        </pc:picChg>
        <pc:cxnChg chg="add mod">
          <ac:chgData name="Rita" userId="781a46cf-5b2a-4547-a6f8-2610442f928c" providerId="ADAL" clId="{42FE81DB-258E-4D08-B54C-65B064F2929A}" dt="2021-09-10T04:48:12.191" v="3303" actId="1036"/>
          <ac:cxnSpMkLst>
            <pc:docMk/>
            <pc:sldMk cId="2482298586" sldId="336"/>
            <ac:cxnSpMk id="5" creationId="{0D9168C9-BDE3-4C13-B45D-05F992E32C3A}"/>
          </ac:cxnSpMkLst>
        </pc:cxnChg>
      </pc:sldChg>
      <pc:sldChg chg="del">
        <pc:chgData name="Rita" userId="781a46cf-5b2a-4547-a6f8-2610442f928c" providerId="ADAL" clId="{42FE81DB-258E-4D08-B54C-65B064F2929A}" dt="2021-09-09T16:20:15.327" v="1945" actId="47"/>
        <pc:sldMkLst>
          <pc:docMk/>
          <pc:sldMk cId="3794468360" sldId="337"/>
        </pc:sldMkLst>
      </pc:sldChg>
      <pc:sldChg chg="addSp delSp modSp mod ord">
        <pc:chgData name="Rita" userId="781a46cf-5b2a-4547-a6f8-2610442f928c" providerId="ADAL" clId="{42FE81DB-258E-4D08-B54C-65B064F2929A}" dt="2021-09-10T07:05:56.954" v="3879"/>
        <pc:sldMkLst>
          <pc:docMk/>
          <pc:sldMk cId="532609339" sldId="339"/>
        </pc:sldMkLst>
        <pc:spChg chg="mod">
          <ac:chgData name="Rita" userId="781a46cf-5b2a-4547-a6f8-2610442f928c" providerId="ADAL" clId="{42FE81DB-258E-4D08-B54C-65B064F2929A}" dt="2021-09-09T16:58:07.357" v="2319" actId="20577"/>
          <ac:spMkLst>
            <pc:docMk/>
            <pc:sldMk cId="532609339" sldId="339"/>
            <ac:spMk id="2" creationId="{00000000-0000-0000-0000-000000000000}"/>
          </ac:spMkLst>
        </pc:spChg>
        <pc:spChg chg="del">
          <ac:chgData name="Rita" userId="781a46cf-5b2a-4547-a6f8-2610442f928c" providerId="ADAL" clId="{42FE81DB-258E-4D08-B54C-65B064F2929A}" dt="2021-09-09T16:58:13.485" v="2320" actId="478"/>
          <ac:spMkLst>
            <pc:docMk/>
            <pc:sldMk cId="532609339" sldId="339"/>
            <ac:spMk id="9" creationId="{67CF2F43-465B-4B3E-AD59-72B33CCE09A3}"/>
          </ac:spMkLst>
        </pc:spChg>
        <pc:spChg chg="add mod">
          <ac:chgData name="Rita" userId="781a46cf-5b2a-4547-a6f8-2610442f928c" providerId="ADAL" clId="{42FE81DB-258E-4D08-B54C-65B064F2929A}" dt="2021-09-10T07:05:56.954" v="3879"/>
          <ac:spMkLst>
            <pc:docMk/>
            <pc:sldMk cId="532609339" sldId="339"/>
            <ac:spMk id="11" creationId="{7C4150F6-D491-4D14-A8B8-BA67F83D7911}"/>
          </ac:spMkLst>
        </pc:spChg>
        <pc:grpChg chg="add mod">
          <ac:chgData name="Rita" userId="781a46cf-5b2a-4547-a6f8-2610442f928c" providerId="ADAL" clId="{42FE81DB-258E-4D08-B54C-65B064F2929A}" dt="2021-09-10T07:04:47.031" v="3874" actId="1076"/>
          <ac:grpSpMkLst>
            <pc:docMk/>
            <pc:sldMk cId="532609339" sldId="339"/>
            <ac:grpSpMk id="6" creationId="{FD5CD2C3-71A0-435A-BBE2-5CCFBA54F9E2}"/>
          </ac:grpSpMkLst>
        </pc:grpChg>
        <pc:picChg chg="mod">
          <ac:chgData name="Rita" userId="781a46cf-5b2a-4547-a6f8-2610442f928c" providerId="ADAL" clId="{42FE81DB-258E-4D08-B54C-65B064F2929A}" dt="2021-09-10T07:04:36.056" v="3872" actId="164"/>
          <ac:picMkLst>
            <pc:docMk/>
            <pc:sldMk cId="532609339" sldId="339"/>
            <ac:picMk id="3" creationId="{00000000-0000-0000-0000-000000000000}"/>
          </ac:picMkLst>
        </pc:picChg>
        <pc:picChg chg="mod">
          <ac:chgData name="Rita" userId="781a46cf-5b2a-4547-a6f8-2610442f928c" providerId="ADAL" clId="{42FE81DB-258E-4D08-B54C-65B064F2929A}" dt="2021-09-10T07:04:36.056" v="3872" actId="164"/>
          <ac:picMkLst>
            <pc:docMk/>
            <pc:sldMk cId="532609339" sldId="339"/>
            <ac:picMk id="5" creationId="{00000000-0000-0000-0000-000000000000}"/>
          </ac:picMkLst>
        </pc:picChg>
        <pc:picChg chg="mod">
          <ac:chgData name="Rita" userId="781a46cf-5b2a-4547-a6f8-2610442f928c" providerId="ADAL" clId="{42FE81DB-258E-4D08-B54C-65B064F2929A}" dt="2021-09-10T07:04:36.056" v="3872" actId="164"/>
          <ac:picMkLst>
            <pc:docMk/>
            <pc:sldMk cId="532609339" sldId="339"/>
            <ac:picMk id="7" creationId="{00000000-0000-0000-0000-000000000000}"/>
          </ac:picMkLst>
        </pc:picChg>
        <pc:picChg chg="mod">
          <ac:chgData name="Rita" userId="781a46cf-5b2a-4547-a6f8-2610442f928c" providerId="ADAL" clId="{42FE81DB-258E-4D08-B54C-65B064F2929A}" dt="2021-09-10T07:04:36.056" v="3872" actId="164"/>
          <ac:picMkLst>
            <pc:docMk/>
            <pc:sldMk cId="532609339" sldId="339"/>
            <ac:picMk id="10" creationId="{00000000-0000-0000-0000-000000000000}"/>
          </ac:picMkLst>
        </pc:picChg>
        <pc:picChg chg="mod">
          <ac:chgData name="Rita" userId="781a46cf-5b2a-4547-a6f8-2610442f928c" providerId="ADAL" clId="{42FE81DB-258E-4D08-B54C-65B064F2929A}" dt="2021-09-10T07:04:36.056" v="3872" actId="164"/>
          <ac:picMkLst>
            <pc:docMk/>
            <pc:sldMk cId="532609339" sldId="339"/>
            <ac:picMk id="12" creationId="{00000000-0000-0000-0000-000000000000}"/>
          </ac:picMkLst>
        </pc:picChg>
        <pc:picChg chg="mod">
          <ac:chgData name="Rita" userId="781a46cf-5b2a-4547-a6f8-2610442f928c" providerId="ADAL" clId="{42FE81DB-258E-4D08-B54C-65B064F2929A}" dt="2021-09-10T07:04:36.056" v="3872" actId="164"/>
          <ac:picMkLst>
            <pc:docMk/>
            <pc:sldMk cId="532609339" sldId="339"/>
            <ac:picMk id="13" creationId="{00000000-0000-0000-0000-000000000000}"/>
          </ac:picMkLst>
        </pc:picChg>
      </pc:sldChg>
      <pc:sldChg chg="delSp modSp del mod ord">
        <pc:chgData name="Rita" userId="781a46cf-5b2a-4547-a6f8-2610442f928c" providerId="ADAL" clId="{42FE81DB-258E-4D08-B54C-65B064F2929A}" dt="2021-09-09T17:31:07.959" v="2856" actId="47"/>
        <pc:sldMkLst>
          <pc:docMk/>
          <pc:sldMk cId="3255930758" sldId="340"/>
        </pc:sldMkLst>
        <pc:spChg chg="del">
          <ac:chgData name="Rita" userId="781a46cf-5b2a-4547-a6f8-2610442f928c" providerId="ADAL" clId="{42FE81DB-258E-4D08-B54C-65B064F2929A}" dt="2021-09-09T17:22:12.582" v="2714" actId="478"/>
          <ac:spMkLst>
            <pc:docMk/>
            <pc:sldMk cId="3255930758" sldId="340"/>
            <ac:spMk id="5" creationId="{4BAD2E0E-3FE4-46B2-9196-A1257C00F64F}"/>
          </ac:spMkLst>
        </pc:spChg>
        <pc:spChg chg="mod">
          <ac:chgData name="Rita" userId="781a46cf-5b2a-4547-a6f8-2610442f928c" providerId="ADAL" clId="{42FE81DB-258E-4D08-B54C-65B064F2929A}" dt="2021-09-09T17:22:17.743" v="2716" actId="20577"/>
          <ac:spMkLst>
            <pc:docMk/>
            <pc:sldMk cId="3255930758" sldId="340"/>
            <ac:spMk id="6" creationId="{2EAD51AE-1F64-431E-8A8D-E19463117F63}"/>
          </ac:spMkLst>
        </pc:spChg>
        <pc:picChg chg="del">
          <ac:chgData name="Rita" userId="781a46cf-5b2a-4547-a6f8-2610442f928c" providerId="ADAL" clId="{42FE81DB-258E-4D08-B54C-65B064F2929A}" dt="2021-09-09T17:22:14.862" v="2715" actId="478"/>
          <ac:picMkLst>
            <pc:docMk/>
            <pc:sldMk cId="3255930758" sldId="340"/>
            <ac:picMk id="7" creationId="{06A4598A-7A7F-452E-95D0-622B130D7FC9}"/>
          </ac:picMkLst>
        </pc:picChg>
      </pc:sldChg>
      <pc:sldChg chg="del">
        <pc:chgData name="Rita" userId="781a46cf-5b2a-4547-a6f8-2610442f928c" providerId="ADAL" clId="{42FE81DB-258E-4D08-B54C-65B064F2929A}" dt="2021-09-10T05:04:45.678" v="3518" actId="47"/>
        <pc:sldMkLst>
          <pc:docMk/>
          <pc:sldMk cId="291800732" sldId="341"/>
        </pc:sldMkLst>
      </pc:sldChg>
      <pc:sldChg chg="modSp del mod">
        <pc:chgData name="Rita" userId="781a46cf-5b2a-4547-a6f8-2610442f928c" providerId="ADAL" clId="{42FE81DB-258E-4D08-B54C-65B064F2929A}" dt="2021-09-10T05:04:46.612" v="3519" actId="47"/>
        <pc:sldMkLst>
          <pc:docMk/>
          <pc:sldMk cId="3454195210" sldId="342"/>
        </pc:sldMkLst>
        <pc:picChg chg="mod">
          <ac:chgData name="Rita" userId="781a46cf-5b2a-4547-a6f8-2610442f928c" providerId="ADAL" clId="{42FE81DB-258E-4D08-B54C-65B064F2929A}" dt="2021-09-10T05:03:12.790" v="3423" actId="1076"/>
          <ac:picMkLst>
            <pc:docMk/>
            <pc:sldMk cId="3454195210" sldId="342"/>
            <ac:picMk id="8" creationId="{00000000-0000-0000-0000-000000000000}"/>
          </ac:picMkLst>
        </pc:picChg>
      </pc:sldChg>
      <pc:sldChg chg="del">
        <pc:chgData name="Rita" userId="781a46cf-5b2a-4547-a6f8-2610442f928c" providerId="ADAL" clId="{42FE81DB-258E-4D08-B54C-65B064F2929A}" dt="2021-09-10T05:04:58.055" v="3520" actId="47"/>
        <pc:sldMkLst>
          <pc:docMk/>
          <pc:sldMk cId="3277014978" sldId="343"/>
        </pc:sldMkLst>
      </pc:sldChg>
      <pc:sldChg chg="del">
        <pc:chgData name="Rita" userId="781a46cf-5b2a-4547-a6f8-2610442f928c" providerId="ADAL" clId="{42FE81DB-258E-4D08-B54C-65B064F2929A}" dt="2021-09-10T05:05:01.610" v="3521" actId="47"/>
        <pc:sldMkLst>
          <pc:docMk/>
          <pc:sldMk cId="1744622159" sldId="344"/>
        </pc:sldMkLst>
      </pc:sldChg>
      <pc:sldChg chg="addSp delSp modSp mod">
        <pc:chgData name="Rita" userId="781a46cf-5b2a-4547-a6f8-2610442f928c" providerId="ADAL" clId="{42FE81DB-258E-4D08-B54C-65B064F2929A}" dt="2021-09-10T05:26:36.616" v="3722"/>
        <pc:sldMkLst>
          <pc:docMk/>
          <pc:sldMk cId="1525205955" sldId="345"/>
        </pc:sldMkLst>
        <pc:spChg chg="mod">
          <ac:chgData name="Rita" userId="781a46cf-5b2a-4547-a6f8-2610442f928c" providerId="ADAL" clId="{42FE81DB-258E-4D08-B54C-65B064F2929A}" dt="2021-09-10T05:26:36.616" v="3722"/>
          <ac:spMkLst>
            <pc:docMk/>
            <pc:sldMk cId="1525205955" sldId="345"/>
            <ac:spMk id="2" creationId="{FFDE9988-07E4-49AB-9A32-2074398DF85D}"/>
          </ac:spMkLst>
        </pc:spChg>
        <pc:spChg chg="mod">
          <ac:chgData name="Rita" userId="781a46cf-5b2a-4547-a6f8-2610442f928c" providerId="ADAL" clId="{42FE81DB-258E-4D08-B54C-65B064F2929A}" dt="2021-09-10T05:16:44.317" v="3620" actId="27636"/>
          <ac:spMkLst>
            <pc:docMk/>
            <pc:sldMk cId="1525205955" sldId="345"/>
            <ac:spMk id="3" creationId="{53A587F8-00E9-4E2E-91E1-E87EE67C60FE}"/>
          </ac:spMkLst>
        </pc:spChg>
        <pc:spChg chg="del">
          <ac:chgData name="Rita" userId="781a46cf-5b2a-4547-a6f8-2610442f928c" providerId="ADAL" clId="{42FE81DB-258E-4D08-B54C-65B064F2929A}" dt="2021-09-10T05:05:26.075" v="3522" actId="478"/>
          <ac:spMkLst>
            <pc:docMk/>
            <pc:sldMk cId="1525205955" sldId="345"/>
            <ac:spMk id="7" creationId="{67CA2361-F575-4247-B155-A8A5005A32B1}"/>
          </ac:spMkLst>
        </pc:spChg>
        <pc:spChg chg="add del">
          <ac:chgData name="Rita" userId="781a46cf-5b2a-4547-a6f8-2610442f928c" providerId="ADAL" clId="{42FE81DB-258E-4D08-B54C-65B064F2929A}" dt="2021-09-10T05:10:15.055" v="3559"/>
          <ac:spMkLst>
            <pc:docMk/>
            <pc:sldMk cId="1525205955" sldId="345"/>
            <ac:spMk id="9" creationId="{E4934170-0899-495B-9B2A-FA8347BD395D}"/>
          </ac:spMkLst>
        </pc:spChg>
        <pc:spChg chg="add mod">
          <ac:chgData name="Rita" userId="781a46cf-5b2a-4547-a6f8-2610442f928c" providerId="ADAL" clId="{42FE81DB-258E-4D08-B54C-65B064F2929A}" dt="2021-09-10T05:17:15.832" v="3633" actId="1035"/>
          <ac:spMkLst>
            <pc:docMk/>
            <pc:sldMk cId="1525205955" sldId="345"/>
            <ac:spMk id="11" creationId="{94E4B272-F224-4B8C-B3FB-728617938DF3}"/>
          </ac:spMkLst>
        </pc:spChg>
        <pc:spChg chg="add mod">
          <ac:chgData name="Rita" userId="781a46cf-5b2a-4547-a6f8-2610442f928c" providerId="ADAL" clId="{42FE81DB-258E-4D08-B54C-65B064F2929A}" dt="2021-09-10T05:16:53.867" v="3621" actId="123"/>
          <ac:spMkLst>
            <pc:docMk/>
            <pc:sldMk cId="1525205955" sldId="345"/>
            <ac:spMk id="13" creationId="{840A5EFC-9A48-4EC8-AB22-9F1C84D69910}"/>
          </ac:spMkLst>
        </pc:spChg>
        <pc:spChg chg="add mod">
          <ac:chgData name="Rita" userId="781a46cf-5b2a-4547-a6f8-2610442f928c" providerId="ADAL" clId="{42FE81DB-258E-4D08-B54C-65B064F2929A}" dt="2021-09-10T05:16:00.385" v="3614" actId="1076"/>
          <ac:spMkLst>
            <pc:docMk/>
            <pc:sldMk cId="1525205955" sldId="345"/>
            <ac:spMk id="16" creationId="{12FF8608-BA0D-4510-A428-ED7FCEC0A2C6}"/>
          </ac:spMkLst>
        </pc:spChg>
        <pc:picChg chg="add mod">
          <ac:chgData name="Rita" userId="781a46cf-5b2a-4547-a6f8-2610442f928c" providerId="ADAL" clId="{42FE81DB-258E-4D08-B54C-65B064F2929A}" dt="2021-09-10T05:17:15.832" v="3633" actId="1035"/>
          <ac:picMkLst>
            <pc:docMk/>
            <pc:sldMk cId="1525205955" sldId="345"/>
            <ac:picMk id="5" creationId="{3D615047-5F67-4682-92A6-760CCF5481B2}"/>
          </ac:picMkLst>
        </pc:picChg>
        <pc:picChg chg="del">
          <ac:chgData name="Rita" userId="781a46cf-5b2a-4547-a6f8-2610442f928c" providerId="ADAL" clId="{42FE81DB-258E-4D08-B54C-65B064F2929A}" dt="2021-09-10T05:05:26.075" v="3522" actId="478"/>
          <ac:picMkLst>
            <pc:docMk/>
            <pc:sldMk cId="1525205955" sldId="345"/>
            <ac:picMk id="8" creationId="{C6B7E8FE-8F17-47B2-AF47-FAD4B5C304F6}"/>
          </ac:picMkLst>
        </pc:picChg>
        <pc:picChg chg="add mod">
          <ac:chgData name="Rita" userId="781a46cf-5b2a-4547-a6f8-2610442f928c" providerId="ADAL" clId="{42FE81DB-258E-4D08-B54C-65B064F2929A}" dt="2021-09-10T05:17:09.571" v="3624" actId="1076"/>
          <ac:picMkLst>
            <pc:docMk/>
            <pc:sldMk cId="1525205955" sldId="345"/>
            <ac:picMk id="14" creationId="{F839A28C-26D7-4D72-A73D-6B4A3A6970AF}"/>
          </ac:picMkLst>
        </pc:picChg>
        <pc:picChg chg="add mod modCrop">
          <ac:chgData name="Rita" userId="781a46cf-5b2a-4547-a6f8-2610442f928c" providerId="ADAL" clId="{42FE81DB-258E-4D08-B54C-65B064F2929A}" dt="2021-09-10T05:16:04.750" v="3615" actId="1076"/>
          <ac:picMkLst>
            <pc:docMk/>
            <pc:sldMk cId="1525205955" sldId="345"/>
            <ac:picMk id="17" creationId="{70A76B15-768A-422F-B9A1-7CC936A1DA80}"/>
          </ac:picMkLst>
        </pc:picChg>
      </pc:sldChg>
      <pc:sldChg chg="del">
        <pc:chgData name="Rita" userId="781a46cf-5b2a-4547-a6f8-2610442f928c" providerId="ADAL" clId="{42FE81DB-258E-4D08-B54C-65B064F2929A}" dt="2021-09-10T05:14:45.896" v="3594" actId="47"/>
        <pc:sldMkLst>
          <pc:docMk/>
          <pc:sldMk cId="3291854021" sldId="346"/>
        </pc:sldMkLst>
      </pc:sldChg>
      <pc:sldChg chg="del">
        <pc:chgData name="Rita" userId="781a46cf-5b2a-4547-a6f8-2610442f928c" providerId="ADAL" clId="{42FE81DB-258E-4D08-B54C-65B064F2929A}" dt="2021-09-10T05:14:48.203" v="3595" actId="47"/>
        <pc:sldMkLst>
          <pc:docMk/>
          <pc:sldMk cId="1734434909" sldId="347"/>
        </pc:sldMkLst>
      </pc:sldChg>
      <pc:sldChg chg="del">
        <pc:chgData name="Rita" userId="781a46cf-5b2a-4547-a6f8-2610442f928c" providerId="ADAL" clId="{42FE81DB-258E-4D08-B54C-65B064F2929A}" dt="2021-09-10T05:14:50.312" v="3596" actId="47"/>
        <pc:sldMkLst>
          <pc:docMk/>
          <pc:sldMk cId="3757140519" sldId="348"/>
        </pc:sldMkLst>
      </pc:sldChg>
      <pc:sldChg chg="modSp del mod">
        <pc:chgData name="Rita" userId="781a46cf-5b2a-4547-a6f8-2610442f928c" providerId="ADAL" clId="{42FE81DB-258E-4D08-B54C-65B064F2929A}" dt="2021-09-10T05:17:29.595" v="3634" actId="47"/>
        <pc:sldMkLst>
          <pc:docMk/>
          <pc:sldMk cId="52833973" sldId="349"/>
        </pc:sldMkLst>
        <pc:picChg chg="mod">
          <ac:chgData name="Rita" userId="781a46cf-5b2a-4547-a6f8-2610442f928c" providerId="ADAL" clId="{42FE81DB-258E-4D08-B54C-65B064F2929A}" dt="2021-09-10T05:14:58.724" v="3597" actId="1076"/>
          <ac:picMkLst>
            <pc:docMk/>
            <pc:sldMk cId="52833973" sldId="349"/>
            <ac:picMk id="13" creationId="{B837EEED-C2DC-4E4C-82B0-7575E607E461}"/>
          </ac:picMkLst>
        </pc:picChg>
      </pc:sldChg>
      <pc:sldChg chg="modSp mod">
        <pc:chgData name="Rita" userId="781a46cf-5b2a-4547-a6f8-2610442f928c" providerId="ADAL" clId="{42FE81DB-258E-4D08-B54C-65B064F2929A}" dt="2021-09-10T07:06:39.007" v="3880" actId="115"/>
        <pc:sldMkLst>
          <pc:docMk/>
          <pc:sldMk cId="1001195136" sldId="352"/>
        </pc:sldMkLst>
        <pc:spChg chg="mod">
          <ac:chgData name="Rita" userId="781a46cf-5b2a-4547-a6f8-2610442f928c" providerId="ADAL" clId="{42FE81DB-258E-4D08-B54C-65B064F2929A}" dt="2021-09-10T05:18:29.822" v="3642"/>
          <ac:spMkLst>
            <pc:docMk/>
            <pc:sldMk cId="1001195136" sldId="352"/>
            <ac:spMk id="2" creationId="{2BD31254-B12F-49AA-8D3D-0ABD5DE90493}"/>
          </ac:spMkLst>
        </pc:spChg>
        <pc:spChg chg="mod">
          <ac:chgData name="Rita" userId="781a46cf-5b2a-4547-a6f8-2610442f928c" providerId="ADAL" clId="{42FE81DB-258E-4D08-B54C-65B064F2929A}" dt="2021-09-10T07:06:39.007" v="3880" actId="115"/>
          <ac:spMkLst>
            <pc:docMk/>
            <pc:sldMk cId="1001195136" sldId="352"/>
            <ac:spMk id="10" creationId="{A3FAAAA3-B7ED-4DE4-B727-E13EEC132C2E}"/>
          </ac:spMkLst>
        </pc:spChg>
        <pc:picChg chg="mod">
          <ac:chgData name="Rita" userId="781a46cf-5b2a-4547-a6f8-2610442f928c" providerId="ADAL" clId="{42FE81DB-258E-4D08-B54C-65B064F2929A}" dt="2021-09-10T05:27:25.650" v="3727" actId="14100"/>
          <ac:picMkLst>
            <pc:docMk/>
            <pc:sldMk cId="1001195136" sldId="352"/>
            <ac:picMk id="17" creationId="{00000000-0000-0000-0000-000000000000}"/>
          </ac:picMkLst>
        </pc:picChg>
      </pc:sldChg>
      <pc:sldChg chg="del">
        <pc:chgData name="Rita" userId="781a46cf-5b2a-4547-a6f8-2610442f928c" providerId="ADAL" clId="{42FE81DB-258E-4D08-B54C-65B064F2929A}" dt="2021-09-09T16:20:12.754" v="1944" actId="47"/>
        <pc:sldMkLst>
          <pc:docMk/>
          <pc:sldMk cId="629071641" sldId="353"/>
        </pc:sldMkLst>
      </pc:sldChg>
      <pc:sldChg chg="del">
        <pc:chgData name="Rita" userId="781a46cf-5b2a-4547-a6f8-2610442f928c" providerId="ADAL" clId="{42FE81DB-258E-4D08-B54C-65B064F2929A}" dt="2021-09-09T16:20:11.837" v="1943" actId="47"/>
        <pc:sldMkLst>
          <pc:docMk/>
          <pc:sldMk cId="39292071" sldId="354"/>
        </pc:sldMkLst>
      </pc:sldChg>
      <pc:sldChg chg="del">
        <pc:chgData name="Rita" userId="781a46cf-5b2a-4547-a6f8-2610442f928c" providerId="ADAL" clId="{42FE81DB-258E-4D08-B54C-65B064F2929A}" dt="2021-09-10T05:18:03.424" v="3638" actId="47"/>
        <pc:sldMkLst>
          <pc:docMk/>
          <pc:sldMk cId="2335968938" sldId="355"/>
        </pc:sldMkLst>
      </pc:sldChg>
      <pc:sldChg chg="del">
        <pc:chgData name="Rita" userId="781a46cf-5b2a-4547-a6f8-2610442f928c" providerId="ADAL" clId="{42FE81DB-258E-4D08-B54C-65B064F2929A}" dt="2021-09-10T05:18:05.099" v="3639" actId="47"/>
        <pc:sldMkLst>
          <pc:docMk/>
          <pc:sldMk cId="569857415" sldId="356"/>
        </pc:sldMkLst>
      </pc:sldChg>
      <pc:sldChg chg="del">
        <pc:chgData name="Rita" userId="781a46cf-5b2a-4547-a6f8-2610442f928c" providerId="ADAL" clId="{42FE81DB-258E-4D08-B54C-65B064F2929A}" dt="2021-09-10T05:18:05.971" v="3640" actId="47"/>
        <pc:sldMkLst>
          <pc:docMk/>
          <pc:sldMk cId="311507418" sldId="357"/>
        </pc:sldMkLst>
      </pc:sldChg>
      <pc:sldChg chg="addSp delSp modSp add mod ord">
        <pc:chgData name="Rita" userId="781a46cf-5b2a-4547-a6f8-2610442f928c" providerId="ADAL" clId="{42FE81DB-258E-4D08-B54C-65B064F2929A}" dt="2021-09-10T07:00:30.361" v="3817" actId="20577"/>
        <pc:sldMkLst>
          <pc:docMk/>
          <pc:sldMk cId="3508776046" sldId="358"/>
        </pc:sldMkLst>
        <pc:spChg chg="mod">
          <ac:chgData name="Rita" userId="781a46cf-5b2a-4547-a6f8-2610442f928c" providerId="ADAL" clId="{42FE81DB-258E-4D08-B54C-65B064F2929A}" dt="2021-09-09T13:31:33.992" v="842" actId="20577"/>
          <ac:spMkLst>
            <pc:docMk/>
            <pc:sldMk cId="3508776046" sldId="358"/>
            <ac:spMk id="5" creationId="{00000000-0000-0000-0000-000000000000}"/>
          </ac:spMkLst>
        </pc:spChg>
        <pc:spChg chg="add mod">
          <ac:chgData name="Rita" userId="781a46cf-5b2a-4547-a6f8-2610442f928c" providerId="ADAL" clId="{42FE81DB-258E-4D08-B54C-65B064F2929A}" dt="2021-09-10T07:00:30.361" v="3817" actId="20577"/>
          <ac:spMkLst>
            <pc:docMk/>
            <pc:sldMk cId="3508776046" sldId="358"/>
            <ac:spMk id="9" creationId="{DFCAE567-CAFE-445D-80DC-7971921DA951}"/>
          </ac:spMkLst>
        </pc:spChg>
        <pc:spChg chg="mod">
          <ac:chgData name="Rita" userId="781a46cf-5b2a-4547-a6f8-2610442f928c" providerId="ADAL" clId="{42FE81DB-258E-4D08-B54C-65B064F2929A}" dt="2021-09-10T04:28:52.507" v="3119"/>
          <ac:spMkLst>
            <pc:docMk/>
            <pc:sldMk cId="3508776046" sldId="358"/>
            <ac:spMk id="11" creationId="{84FBBAE0-E20F-4141-B098-5EAA54D27FD9}"/>
          </ac:spMkLst>
        </pc:spChg>
        <pc:spChg chg="add mod">
          <ac:chgData name="Rita" userId="781a46cf-5b2a-4547-a6f8-2610442f928c" providerId="ADAL" clId="{42FE81DB-258E-4D08-B54C-65B064F2929A}" dt="2021-09-10T04:28:22.336" v="3116" actId="20577"/>
          <ac:spMkLst>
            <pc:docMk/>
            <pc:sldMk cId="3508776046" sldId="358"/>
            <ac:spMk id="155" creationId="{111A9E66-0539-43C9-AA19-ECC3BDD83156}"/>
          </ac:spMkLst>
        </pc:spChg>
        <pc:spChg chg="add mod">
          <ac:chgData name="Rita" userId="781a46cf-5b2a-4547-a6f8-2610442f928c" providerId="ADAL" clId="{42FE81DB-258E-4D08-B54C-65B064F2929A}" dt="2021-09-10T04:29:18.671" v="3125" actId="1582"/>
          <ac:spMkLst>
            <pc:docMk/>
            <pc:sldMk cId="3508776046" sldId="358"/>
            <ac:spMk id="159" creationId="{3050AE5F-A480-48C9-A14D-E16362DE77A8}"/>
          </ac:spMkLst>
        </pc:spChg>
        <pc:spChg chg="del">
          <ac:chgData name="Rita" userId="781a46cf-5b2a-4547-a6f8-2610442f928c" providerId="ADAL" clId="{42FE81DB-258E-4D08-B54C-65B064F2929A}" dt="2021-09-09T13:29:35.465" v="823" actId="478"/>
          <ac:spMkLst>
            <pc:docMk/>
            <pc:sldMk cId="3508776046" sldId="358"/>
            <ac:spMk id="160" creationId="{CFDB186A-D812-4A13-991D-BD87AAEF9065}"/>
          </ac:spMkLst>
        </pc:spChg>
        <pc:grpChg chg="del">
          <ac:chgData name="Rita" userId="781a46cf-5b2a-4547-a6f8-2610442f928c" providerId="ADAL" clId="{42FE81DB-258E-4D08-B54C-65B064F2929A}" dt="2021-09-09T13:29:38.119" v="824" actId="478"/>
          <ac:grpSpMkLst>
            <pc:docMk/>
            <pc:sldMk cId="3508776046" sldId="358"/>
            <ac:grpSpMk id="10" creationId="{0E0E9692-9E42-4555-A235-5A2F83143183}"/>
          </ac:grpSpMkLst>
        </pc:grpChg>
        <pc:grpChg chg="add mod">
          <ac:chgData name="Rita" userId="781a46cf-5b2a-4547-a6f8-2610442f928c" providerId="ADAL" clId="{42FE81DB-258E-4D08-B54C-65B064F2929A}" dt="2021-09-10T04:29:06.022" v="3123" actId="1076"/>
          <ac:grpSpMkLst>
            <pc:docMk/>
            <pc:sldMk cId="3508776046" sldId="358"/>
            <ac:grpSpMk id="10" creationId="{2B170871-E990-4B49-A602-14C1C96343D0}"/>
          </ac:grpSpMkLst>
        </pc:grpChg>
        <pc:picChg chg="add mod">
          <ac:chgData name="Rita" userId="781a46cf-5b2a-4547-a6f8-2610442f928c" providerId="ADAL" clId="{42FE81DB-258E-4D08-B54C-65B064F2929A}" dt="2021-09-10T04:25:48.281" v="3021" actId="1036"/>
          <ac:picMkLst>
            <pc:docMk/>
            <pc:sldMk cId="3508776046" sldId="358"/>
            <ac:picMk id="3" creationId="{FD8D5515-A6BC-4E20-B0ED-FA9118AD08B5}"/>
          </ac:picMkLst>
        </pc:picChg>
        <pc:picChg chg="add mod">
          <ac:chgData name="Rita" userId="781a46cf-5b2a-4547-a6f8-2610442f928c" providerId="ADAL" clId="{42FE81DB-258E-4D08-B54C-65B064F2929A}" dt="2021-09-10T04:27:23.912" v="3091" actId="1038"/>
          <ac:picMkLst>
            <pc:docMk/>
            <pc:sldMk cId="3508776046" sldId="358"/>
            <ac:picMk id="8" creationId="{D1C895D6-E7E0-4BD0-9588-F3C1A5D70CC0}"/>
          </ac:picMkLst>
        </pc:picChg>
        <pc:picChg chg="mod">
          <ac:chgData name="Rita" userId="781a46cf-5b2a-4547-a6f8-2610442f928c" providerId="ADAL" clId="{42FE81DB-258E-4D08-B54C-65B064F2929A}" dt="2021-09-10T04:28:52.507" v="3119"/>
          <ac:picMkLst>
            <pc:docMk/>
            <pc:sldMk cId="3508776046" sldId="358"/>
            <ac:picMk id="12" creationId="{BC792E62-3E6B-42C3-A9EC-44FABC900C5B}"/>
          </ac:picMkLst>
        </pc:picChg>
      </pc:sldChg>
      <pc:sldChg chg="addSp delSp modSp del mod">
        <pc:chgData name="Rita" userId="781a46cf-5b2a-4547-a6f8-2610442f928c" providerId="ADAL" clId="{42FE81DB-258E-4D08-B54C-65B064F2929A}" dt="2021-09-09T13:29:21.492" v="803" actId="2696"/>
        <pc:sldMkLst>
          <pc:docMk/>
          <pc:sldMk cId="3570403540" sldId="358"/>
        </pc:sldMkLst>
        <pc:spChg chg="mod">
          <ac:chgData name="Rita" userId="781a46cf-5b2a-4547-a6f8-2610442f928c" providerId="ADAL" clId="{42FE81DB-258E-4D08-B54C-65B064F2929A}" dt="2021-09-09T12:47:25.983" v="260" actId="20577"/>
          <ac:spMkLst>
            <pc:docMk/>
            <pc:sldMk cId="3570403540" sldId="358"/>
            <ac:spMk id="5" creationId="{00000000-0000-0000-0000-000000000000}"/>
          </ac:spMkLst>
        </pc:spChg>
        <pc:spChg chg="add del mod">
          <ac:chgData name="Rita" userId="781a46cf-5b2a-4547-a6f8-2610442f928c" providerId="ADAL" clId="{42FE81DB-258E-4D08-B54C-65B064F2929A}" dt="2021-09-09T12:54:23.114" v="303"/>
          <ac:spMkLst>
            <pc:docMk/>
            <pc:sldMk cId="3570403540" sldId="358"/>
            <ac:spMk id="6" creationId="{1B1C274A-EBC6-49D3-BF0E-321CEC5CBBE7}"/>
          </ac:spMkLst>
        </pc:spChg>
        <pc:spChg chg="add del">
          <ac:chgData name="Rita" userId="781a46cf-5b2a-4547-a6f8-2610442f928c" providerId="ADAL" clId="{42FE81DB-258E-4D08-B54C-65B064F2929A}" dt="2021-09-09T12:50:32.519" v="264" actId="22"/>
          <ac:spMkLst>
            <pc:docMk/>
            <pc:sldMk cId="3570403540" sldId="358"/>
            <ac:spMk id="7" creationId="{E1BECC90-D6F8-419C-9A0B-6560FC6D2E72}"/>
          </ac:spMkLst>
        </pc:spChg>
        <pc:spChg chg="del">
          <ac:chgData name="Rita" userId="781a46cf-5b2a-4547-a6f8-2610442f928c" providerId="ADAL" clId="{42FE81DB-258E-4D08-B54C-65B064F2929A}" dt="2021-09-09T12:50:28.809" v="262" actId="478"/>
          <ac:spMkLst>
            <pc:docMk/>
            <pc:sldMk cId="3570403540" sldId="358"/>
            <ac:spMk id="9" creationId="{00000000-0000-0000-0000-000000000000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11" creationId="{4F255FAB-1178-4FF4-B7EC-D5B5AFB066E7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12" creationId="{D48D6E19-79C9-4F42-8708-8686D9E34855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13" creationId="{E5A8F6CC-429C-4663-ACFC-EED7CE9CD30B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14" creationId="{69C0CBBC-4F0D-4CCC-9089-EA418E174C75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15" creationId="{F660DF31-60E2-4674-BF89-CC8065E899C0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16" creationId="{0FC461F3-8304-458A-9CE5-1F5BF368F352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17" creationId="{88801A0B-E651-425A-8F8A-CAE9D592F615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18" creationId="{85339C70-542C-48B9-8341-05D30B981F87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19" creationId="{CB382664-E17E-4F74-9E7D-A62B69AE4582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20" creationId="{A320CB5C-8344-4C99-806C-5701C66E836F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21" creationId="{0E7A357A-8291-498D-93FB-D641499F2273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22" creationId="{4FA9985C-042D-401F-96B6-8877A34049AF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23" creationId="{C6C6CE3E-4EC8-4C5A-9EED-E91177F940C1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24" creationId="{18347860-643E-451A-9075-4CFA05CB85FF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25" creationId="{5D4D751E-57D2-49FB-8170-ADDCEB1267ED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26" creationId="{99BF2791-0260-49BB-A757-EA5B323A9EA1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27" creationId="{BD8A8E8C-1474-4431-A2D3-4659888839C1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28" creationId="{BCD9AB84-4E92-4969-A267-D3D1D3B86DD6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29" creationId="{B01A04AC-FBE3-4074-B090-A9392826BB6B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30" creationId="{9A3D6C43-EDBD-49CA-9BB7-53F68CD4A9BE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31" creationId="{388ECB1F-4D0B-45C5-B5C1-0537BAD844C4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32" creationId="{9F01866C-F8F9-43BA-B4A6-63F94099DB56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33" creationId="{957BFDCA-5F6D-49E6-A15D-42C4E02926D1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34" creationId="{941D6D73-C081-45F1-9CB4-396D737E2AC2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35" creationId="{829D9D34-BC10-4843-A102-2A5DA2A905C9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36" creationId="{A6E3BC17-DC40-4F56-807F-B3C89ACC4D01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37" creationId="{047AD702-8514-446F-AB44-85828BB74BAA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38" creationId="{97AC348D-51AB-48B1-AA28-FEAF30880EAF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39" creationId="{BFCC4D84-4F1F-48B5-9D77-61A98097592D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40" creationId="{EEAB07A9-7C96-4792-B8FC-E4412A0F8450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41" creationId="{30B9AE35-3D2B-4EB8-8159-828C1936808A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42" creationId="{0DABBE1D-814C-411E-B075-94BBD6488F04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43" creationId="{B9CF5445-1838-45AF-BFC3-DB4197CD75A2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44" creationId="{C5377393-B9D3-4B9B-9D73-F4D406DFB172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45" creationId="{9BA1FABC-4F69-4A3A-92EF-B4CE47E7D3ED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46" creationId="{20BC4CD5-5837-43F1-B804-FF469AEF7EC9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47" creationId="{F33B323A-0580-4AF2-9601-184299272BEB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48" creationId="{8810DC28-8C31-442E-8FF4-0A43B369FC79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49" creationId="{7DB5EE14-7F79-4F5E-AC73-1EC2A8623E5D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50" creationId="{5266E9FC-F546-49B3-BA85-C8C0EEA1DAD9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51" creationId="{61EBCD6C-A871-44E9-90FD-E8144EE1CACE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52" creationId="{99D88F31-9F2C-490D-BA24-B2D6CB2E50C2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53" creationId="{4C8795D5-74BF-4BCF-B8CC-57DEA1C38E1D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54" creationId="{AAE331EC-80C6-4BEB-A7E7-B83893A44B42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55" creationId="{72AC2254-FDB4-4104-9F15-D4C923066452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56" creationId="{8F958BC7-7AC7-4951-B83B-F5EBBC1C11DD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57" creationId="{38B3A9A9-CCA0-4C10-BDF8-2197282CDE34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58" creationId="{711406E8-7E98-4E46-9970-CE43D8452A38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59" creationId="{05C743BE-1902-4DB9-93F6-259EFEFE7390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60" creationId="{318DA124-7402-40DF-A987-4A9DF4D019D5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61" creationId="{084AE4E6-D42E-413F-98E8-C47E6ADD23E8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62" creationId="{68FBAE4F-68CE-456C-A6DC-389FBABD3106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63" creationId="{5462E01C-F336-42B2-BB2A-4A4605C4A99F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64" creationId="{C0F9EDD5-5291-4356-A8EA-2D5D07033190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65" creationId="{EC69A95A-A485-43B7-975D-E2F7086EA4D7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66" creationId="{B04D1A66-90CC-473C-A0DD-81CBB792623C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67" creationId="{B272B628-AA58-46A4-8DE8-690BD25C13D2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68" creationId="{CD67EACC-C3FB-4F55-B794-CC0C78D4A1CD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69" creationId="{C2E34D36-E854-4025-A418-1DE0BB810F37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70" creationId="{37B2781A-2146-45D2-B676-B2E65620453E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71" creationId="{4FA3DCA4-C8AD-42EB-87D3-A25FA88F772D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72" creationId="{E5DD50C6-F405-4406-95F9-8415A1354833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73" creationId="{AB0AFA54-0AF5-43AA-BFEA-A3EA33E74C48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74" creationId="{A54BB71B-B608-4862-8D12-1960E1CD324A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75" creationId="{C200FBC2-D83C-45CE-9096-D0F9E12FF731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76" creationId="{C535CDEB-A8C1-4128-9B18-B3B21D99C6C4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77" creationId="{F7CAC596-5A4C-439A-AC7D-385616DC8505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78" creationId="{17DEA4E6-FF9F-45F7-A531-09C06E75D72D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79" creationId="{27FE5EE4-B976-406C-9CA2-F467BE4B0EF6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80" creationId="{271518EB-B724-4034-9E48-444EEA720153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81" creationId="{7E7EF958-A212-4D39-8F24-B16D0837F5A5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82" creationId="{299302F9-78D0-4F40-B18B-E2475F072557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83" creationId="{6FB1B74A-ADC1-4D0F-9356-AFE936B4FE59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84" creationId="{490CC9B3-4EB4-4762-AD06-594158451B5E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85" creationId="{21435CAA-2B34-4077-94AC-C3622AA97E14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86" creationId="{288CA294-48A0-4D86-B95F-C0722EF9F69F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87" creationId="{D1800CAC-8731-4420-B2E7-1414E6861921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88" creationId="{AA8C92C8-896C-4629-891A-0641A198E0BC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89" creationId="{8A8B51B7-71C9-4BAC-A6E5-B700DFF1EE07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90" creationId="{3FB902C5-4D8C-4B17-BE96-0092FF6DE21D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91" creationId="{33F1397C-0B3D-4566-B463-624349A36840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92" creationId="{D8480894-219D-4312-8C9C-62037657DF7D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93" creationId="{196885D9-89F7-4315-8E3A-74563102C63E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94" creationId="{39493E16-DBBB-45A2-A384-CB548224D3CD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95" creationId="{B56CDE66-8BF8-44AA-AE61-47E1A2868875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96" creationId="{DCCD70A3-B68A-40DC-81DC-D2CC70E7F691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97" creationId="{75A42D6E-1FB4-4BA6-B753-9A9E3C648E77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98" creationId="{D662AAD9-C544-44A0-A16F-66908AC5313A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99" creationId="{56DA6B23-CD87-4BE3-BA66-AB31A32A25F5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100" creationId="{CB2FACF7-4E0E-42CF-889E-C3B98B6886CA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101" creationId="{49B8128E-1AC3-41BD-898E-F457FCF63218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102" creationId="{A231FF4C-41FF-4232-A423-BF3EF40F5309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103" creationId="{1D2C065A-CA32-4D65-A560-F602018AE9DA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104" creationId="{3AD2E494-AD36-4F5C-8769-F442FA98E264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105" creationId="{32BF64A2-97D7-41BF-8295-88115EFB0AF5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106" creationId="{7FB6B024-C52B-4876-BA7D-64283970AC1B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107" creationId="{14A117E8-FA0B-4EBA-A9E7-06221A8A481E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108" creationId="{BFD74D33-08FD-4C95-BD99-ED4CF3E86B47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109" creationId="{DF7A2153-AECE-48D6-843D-54CBC4A48254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110" creationId="{EE0A17F0-0668-4C35-AA04-12218E2F8C4C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111" creationId="{72B80524-48E6-4D78-A116-DA1D3DE58D7B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112" creationId="{E82679CB-4B17-438E-AD77-D16930DD7B52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113" creationId="{7D1A508A-7748-4D15-9710-690B73F17AAA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114" creationId="{BD7FE170-4C58-4EA3-A0A7-CF615AE9C31F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115" creationId="{4BA4F8DA-0A67-431E-8EA4-3C2DCD6A4273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116" creationId="{F2CD66D9-4F3A-4460-AD2C-15EA89BB58CD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117" creationId="{6532A801-E8A5-44DB-B6C5-BB2502040F41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118" creationId="{7A60195C-13AA-437F-BA06-DBD8E6971B49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119" creationId="{E740D7CA-13F3-4902-BC9B-7E168B8C3B21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120" creationId="{FDD33C72-4046-422F-8219-609E61EE5F42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134" creationId="{877025B8-C252-4269-895D-3B65C19C7268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135" creationId="{E91AD80D-A937-495A-8D37-DD5F72E920E0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136" creationId="{E038E6DC-BF84-458C-9F16-C32668E4FE1F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137" creationId="{0CB03CE9-DBDC-483E-9D44-8E022B60E283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138" creationId="{07AA6B74-B5D7-464A-85D6-CA2BC9CC435A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139" creationId="{19741412-4BDC-4812-9949-C8B44603FC68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140" creationId="{712F0A33-C74B-43D3-8D2B-604478E4C6B1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141" creationId="{AD12793A-C351-4C6C-ADC5-EE1C98B5EFEC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142" creationId="{950B85E0-4553-42C6-A73E-BB7DE0825B5E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143" creationId="{66970768-D85C-40BD-9C29-2745699695D3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144" creationId="{42893035-4D0E-40F2-AC41-92DEE888EAFE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145" creationId="{73A24227-84B8-4047-A6D9-796AEE237064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146" creationId="{12C4D36E-61E1-4E5B-B89E-AC58C89B326D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147" creationId="{C90D2AA8-78C5-43FD-9E71-E8C4ACF41298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148" creationId="{F5403A70-8544-4692-BCD9-63570ACE23E1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149" creationId="{CB852F25-E8FA-459A-89ED-ACEFF91343BA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150" creationId="{00A5DA46-5F59-4740-8C3C-829CF1719CCD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151" creationId="{3AD26677-1E98-4BD6-8C8C-ECF8A5F5C7FD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152" creationId="{6F448631-1B79-436B-9CC1-2158C06B01C5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153" creationId="{28028828-5118-4A01-83E4-8BB6A54E8D71}"/>
          </ac:spMkLst>
        </pc:spChg>
        <pc:spChg chg="mod">
          <ac:chgData name="Rita" userId="781a46cf-5b2a-4547-a6f8-2610442f928c" providerId="ADAL" clId="{42FE81DB-258E-4D08-B54C-65B064F2929A}" dt="2021-09-09T12:52:06.122" v="299" actId="20577"/>
          <ac:spMkLst>
            <pc:docMk/>
            <pc:sldMk cId="3570403540" sldId="358"/>
            <ac:spMk id="154" creationId="{02C972E0-8062-403D-A1BD-B6541D1DBC8C}"/>
          </ac:spMkLst>
        </pc:spChg>
        <pc:spChg chg="del mod">
          <ac:chgData name="Rita" userId="781a46cf-5b2a-4547-a6f8-2610442f928c" providerId="ADAL" clId="{42FE81DB-258E-4D08-B54C-65B064F2929A}" dt="2021-09-09T12:52:11.100" v="300" actId="478"/>
          <ac:spMkLst>
            <pc:docMk/>
            <pc:sldMk cId="3570403540" sldId="358"/>
            <ac:spMk id="155" creationId="{A378C413-A1CE-4672-9221-9E549EDA6291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156" creationId="{095980D0-3E0D-44FF-903B-7DFD7EC55D02}"/>
          </ac:spMkLst>
        </pc:spChg>
        <pc:spChg chg="mod">
          <ac:chgData name="Rita" userId="781a46cf-5b2a-4547-a6f8-2610442f928c" providerId="ADAL" clId="{42FE81DB-258E-4D08-B54C-65B064F2929A}" dt="2021-09-09T12:50:45.369" v="266" actId="1076"/>
          <ac:spMkLst>
            <pc:docMk/>
            <pc:sldMk cId="3570403540" sldId="358"/>
            <ac:spMk id="157" creationId="{14FC62B7-B713-41BC-8FD0-152CC0FD5639}"/>
          </ac:spMkLst>
        </pc:spChg>
        <pc:spChg chg="mod">
          <ac:chgData name="Rita" userId="781a46cf-5b2a-4547-a6f8-2610442f928c" providerId="ADAL" clId="{42FE81DB-258E-4D08-B54C-65B064F2929A}" dt="2021-09-09T12:59:15.213" v="331" actId="404"/>
          <ac:spMkLst>
            <pc:docMk/>
            <pc:sldMk cId="3570403540" sldId="358"/>
            <ac:spMk id="158" creationId="{49BDF6CC-A1BA-42C3-ACF8-EB622020E6AF}"/>
          </ac:spMkLst>
        </pc:spChg>
        <pc:spChg chg="del mod">
          <ac:chgData name="Rita" userId="781a46cf-5b2a-4547-a6f8-2610442f928c" providerId="ADAL" clId="{42FE81DB-258E-4D08-B54C-65B064F2929A}" dt="2021-09-09T12:59:01.132" v="326" actId="478"/>
          <ac:spMkLst>
            <pc:docMk/>
            <pc:sldMk cId="3570403540" sldId="358"/>
            <ac:spMk id="159" creationId="{EE851B43-3789-4AC0-8872-614214AD16E4}"/>
          </ac:spMkLst>
        </pc:spChg>
        <pc:spChg chg="add mod">
          <ac:chgData name="Rita" userId="781a46cf-5b2a-4547-a6f8-2610442f928c" providerId="ADAL" clId="{42FE81DB-258E-4D08-B54C-65B064F2929A}" dt="2021-09-09T12:51:10.619" v="269" actId="1076"/>
          <ac:spMkLst>
            <pc:docMk/>
            <pc:sldMk cId="3570403540" sldId="358"/>
            <ac:spMk id="160" creationId="{CFDB186A-D812-4A13-991D-BD87AAEF9065}"/>
          </ac:spMkLst>
        </pc:spChg>
        <pc:spChg chg="add del mod">
          <ac:chgData name="Rita" userId="781a46cf-5b2a-4547-a6f8-2610442f928c" providerId="ADAL" clId="{42FE81DB-258E-4D08-B54C-65B064F2929A}" dt="2021-09-09T13:00:49.651" v="360" actId="478"/>
          <ac:spMkLst>
            <pc:docMk/>
            <pc:sldMk cId="3570403540" sldId="358"/>
            <ac:spMk id="162" creationId="{BC3114B5-EE90-4330-BC09-F49A687C354E}"/>
          </ac:spMkLst>
        </pc:spChg>
        <pc:spChg chg="add del mod">
          <ac:chgData name="Rita" userId="781a46cf-5b2a-4547-a6f8-2610442f928c" providerId="ADAL" clId="{42FE81DB-258E-4D08-B54C-65B064F2929A}" dt="2021-09-09T13:00:54.044" v="361" actId="478"/>
          <ac:spMkLst>
            <pc:docMk/>
            <pc:sldMk cId="3570403540" sldId="358"/>
            <ac:spMk id="163" creationId="{FD7960C5-E18C-4843-9A09-FA5DF22A66B2}"/>
          </ac:spMkLst>
        </pc:spChg>
        <pc:grpChg chg="add mod">
          <ac:chgData name="Rita" userId="781a46cf-5b2a-4547-a6f8-2610442f928c" providerId="ADAL" clId="{42FE81DB-258E-4D08-B54C-65B064F2929A}" dt="2021-09-09T12:50:45.369" v="266" actId="1076"/>
          <ac:grpSpMkLst>
            <pc:docMk/>
            <pc:sldMk cId="3570403540" sldId="358"/>
            <ac:grpSpMk id="10" creationId="{0E0E9692-9E42-4555-A235-5A2F83143183}"/>
          </ac:grpSpMkLst>
        </pc:grpChg>
        <pc:grpChg chg="del mod">
          <ac:chgData name="Rita" userId="781a46cf-5b2a-4547-a6f8-2610442f928c" providerId="ADAL" clId="{42FE81DB-258E-4D08-B54C-65B064F2929A}" dt="2021-09-09T12:59:01.132" v="326" actId="478"/>
          <ac:grpSpMkLst>
            <pc:docMk/>
            <pc:sldMk cId="3570403540" sldId="358"/>
            <ac:grpSpMk id="121" creationId="{3C791561-1E18-4D40-ACA3-CA3A17E721B9}"/>
          </ac:grpSpMkLst>
        </pc:grpChg>
        <pc:grpChg chg="mod">
          <ac:chgData name="Rita" userId="781a46cf-5b2a-4547-a6f8-2610442f928c" providerId="ADAL" clId="{42FE81DB-258E-4D08-B54C-65B064F2929A}" dt="2021-09-09T12:50:45.369" v="266" actId="1076"/>
          <ac:grpSpMkLst>
            <pc:docMk/>
            <pc:sldMk cId="3570403540" sldId="358"/>
            <ac:grpSpMk id="122" creationId="{CE85503F-9209-48FF-BDCA-DFE43986A3C6}"/>
          </ac:grpSpMkLst>
        </pc:grpChg>
        <pc:grpChg chg="del mod">
          <ac:chgData name="Rita" userId="781a46cf-5b2a-4547-a6f8-2610442f928c" providerId="ADAL" clId="{42FE81DB-258E-4D08-B54C-65B064F2929A}" dt="2021-09-09T12:52:11.100" v="300" actId="478"/>
          <ac:grpSpMkLst>
            <pc:docMk/>
            <pc:sldMk cId="3570403540" sldId="358"/>
            <ac:grpSpMk id="123" creationId="{80F461EE-DE52-4AD3-958A-645E1802C4A3}"/>
          </ac:grpSpMkLst>
        </pc:grpChg>
        <pc:grpChg chg="mod">
          <ac:chgData name="Rita" userId="781a46cf-5b2a-4547-a6f8-2610442f928c" providerId="ADAL" clId="{42FE81DB-258E-4D08-B54C-65B064F2929A}" dt="2021-09-09T12:50:45.369" v="266" actId="1076"/>
          <ac:grpSpMkLst>
            <pc:docMk/>
            <pc:sldMk cId="3570403540" sldId="358"/>
            <ac:grpSpMk id="124" creationId="{371DFB07-2843-4B66-B5AD-6B1E86FFE3EC}"/>
          </ac:grpSpMkLst>
        </pc:grpChg>
        <pc:grpChg chg="mod">
          <ac:chgData name="Rita" userId="781a46cf-5b2a-4547-a6f8-2610442f928c" providerId="ADAL" clId="{42FE81DB-258E-4D08-B54C-65B064F2929A}" dt="2021-09-09T12:50:45.369" v="266" actId="1076"/>
          <ac:grpSpMkLst>
            <pc:docMk/>
            <pc:sldMk cId="3570403540" sldId="358"/>
            <ac:grpSpMk id="125" creationId="{7B4E5F10-E3A9-4C48-AC7E-4B9AFD9C75A3}"/>
          </ac:grpSpMkLst>
        </pc:grpChg>
        <pc:grpChg chg="mod">
          <ac:chgData name="Rita" userId="781a46cf-5b2a-4547-a6f8-2610442f928c" providerId="ADAL" clId="{42FE81DB-258E-4D08-B54C-65B064F2929A}" dt="2021-09-09T12:50:45.369" v="266" actId="1076"/>
          <ac:grpSpMkLst>
            <pc:docMk/>
            <pc:sldMk cId="3570403540" sldId="358"/>
            <ac:grpSpMk id="126" creationId="{32FEEB0F-71D7-43CA-A661-FB0B96C59DE3}"/>
          </ac:grpSpMkLst>
        </pc:grpChg>
        <pc:grpChg chg="mod">
          <ac:chgData name="Rita" userId="781a46cf-5b2a-4547-a6f8-2610442f928c" providerId="ADAL" clId="{42FE81DB-258E-4D08-B54C-65B064F2929A}" dt="2021-09-09T12:50:45.369" v="266" actId="1076"/>
          <ac:grpSpMkLst>
            <pc:docMk/>
            <pc:sldMk cId="3570403540" sldId="358"/>
            <ac:grpSpMk id="127" creationId="{8AC93E69-98C2-4836-9665-FFFAB3281B45}"/>
          </ac:grpSpMkLst>
        </pc:grpChg>
        <pc:grpChg chg="mod">
          <ac:chgData name="Rita" userId="781a46cf-5b2a-4547-a6f8-2610442f928c" providerId="ADAL" clId="{42FE81DB-258E-4D08-B54C-65B064F2929A}" dt="2021-09-09T12:50:45.369" v="266" actId="1076"/>
          <ac:grpSpMkLst>
            <pc:docMk/>
            <pc:sldMk cId="3570403540" sldId="358"/>
            <ac:grpSpMk id="128" creationId="{814656AA-6ED4-4681-998C-EE7283C075E9}"/>
          </ac:grpSpMkLst>
        </pc:grpChg>
        <pc:grpChg chg="mod">
          <ac:chgData name="Rita" userId="781a46cf-5b2a-4547-a6f8-2610442f928c" providerId="ADAL" clId="{42FE81DB-258E-4D08-B54C-65B064F2929A}" dt="2021-09-09T12:50:45.369" v="266" actId="1076"/>
          <ac:grpSpMkLst>
            <pc:docMk/>
            <pc:sldMk cId="3570403540" sldId="358"/>
            <ac:grpSpMk id="129" creationId="{AA9FDFB5-D4C3-468C-9183-E125D936400E}"/>
          </ac:grpSpMkLst>
        </pc:grpChg>
        <pc:grpChg chg="mod">
          <ac:chgData name="Rita" userId="781a46cf-5b2a-4547-a6f8-2610442f928c" providerId="ADAL" clId="{42FE81DB-258E-4D08-B54C-65B064F2929A}" dt="2021-09-09T12:50:45.369" v="266" actId="1076"/>
          <ac:grpSpMkLst>
            <pc:docMk/>
            <pc:sldMk cId="3570403540" sldId="358"/>
            <ac:grpSpMk id="130" creationId="{19D80573-0706-49D5-94BC-6C56A9FBF8F9}"/>
          </ac:grpSpMkLst>
        </pc:grpChg>
        <pc:grpChg chg="mod">
          <ac:chgData name="Rita" userId="781a46cf-5b2a-4547-a6f8-2610442f928c" providerId="ADAL" clId="{42FE81DB-258E-4D08-B54C-65B064F2929A}" dt="2021-09-09T12:50:45.369" v="266" actId="1076"/>
          <ac:grpSpMkLst>
            <pc:docMk/>
            <pc:sldMk cId="3570403540" sldId="358"/>
            <ac:grpSpMk id="131" creationId="{53A05BA7-00D7-4408-BC21-DE12576DE1CB}"/>
          </ac:grpSpMkLst>
        </pc:grpChg>
        <pc:grpChg chg="mod">
          <ac:chgData name="Rita" userId="781a46cf-5b2a-4547-a6f8-2610442f928c" providerId="ADAL" clId="{42FE81DB-258E-4D08-B54C-65B064F2929A}" dt="2021-09-09T12:50:45.369" v="266" actId="1076"/>
          <ac:grpSpMkLst>
            <pc:docMk/>
            <pc:sldMk cId="3570403540" sldId="358"/>
            <ac:grpSpMk id="132" creationId="{F887EB3F-FF46-4F8B-90B8-416673884CF5}"/>
          </ac:grpSpMkLst>
        </pc:grpChg>
        <pc:grpChg chg="mod">
          <ac:chgData name="Rita" userId="781a46cf-5b2a-4547-a6f8-2610442f928c" providerId="ADAL" clId="{42FE81DB-258E-4D08-B54C-65B064F2929A}" dt="2021-09-09T12:50:45.369" v="266" actId="1076"/>
          <ac:grpSpMkLst>
            <pc:docMk/>
            <pc:sldMk cId="3570403540" sldId="358"/>
            <ac:grpSpMk id="133" creationId="{EB98C813-1215-4722-B9FB-139F703F7991}"/>
          </ac:grpSpMkLst>
        </pc:grpChg>
        <pc:graphicFrameChg chg="add del mod">
          <ac:chgData name="Rita" userId="781a46cf-5b2a-4547-a6f8-2610442f928c" providerId="ADAL" clId="{42FE81DB-258E-4D08-B54C-65B064F2929A}" dt="2021-09-09T12:54:18.226" v="302" actId="478"/>
          <ac:graphicFrameMkLst>
            <pc:docMk/>
            <pc:sldMk cId="3570403540" sldId="358"/>
            <ac:graphicFrameMk id="161" creationId="{4F29AD6B-EA4D-4345-8952-6FB092508103}"/>
          </ac:graphicFrameMkLst>
        </pc:graphicFrameChg>
        <pc:picChg chg="del">
          <ac:chgData name="Rita" userId="781a46cf-5b2a-4547-a6f8-2610442f928c" providerId="ADAL" clId="{42FE81DB-258E-4D08-B54C-65B064F2929A}" dt="2021-09-09T12:47:29.821" v="261" actId="478"/>
          <ac:picMkLst>
            <pc:docMk/>
            <pc:sldMk cId="3570403540" sldId="358"/>
            <ac:picMk id="8" creationId="{00000000-0000-0000-0000-000000000000}"/>
          </ac:picMkLst>
        </pc:picChg>
      </pc:sldChg>
      <pc:sldChg chg="del">
        <pc:chgData name="Rita" userId="781a46cf-5b2a-4547-a6f8-2610442f928c" providerId="ADAL" clId="{42FE81DB-258E-4D08-B54C-65B064F2929A}" dt="2021-09-09T16:11:55.711" v="1888" actId="47"/>
        <pc:sldMkLst>
          <pc:docMk/>
          <pc:sldMk cId="292848700" sldId="359"/>
        </pc:sldMkLst>
      </pc:sldChg>
      <pc:sldChg chg="modSp del mod">
        <pc:chgData name="Rita" userId="781a46cf-5b2a-4547-a6f8-2610442f928c" providerId="ADAL" clId="{42FE81DB-258E-4D08-B54C-65B064F2929A}" dt="2021-09-09T16:54:05.525" v="2221" actId="47"/>
        <pc:sldMkLst>
          <pc:docMk/>
          <pc:sldMk cId="1939848085" sldId="360"/>
        </pc:sldMkLst>
        <pc:spChg chg="mod">
          <ac:chgData name="Rita" userId="781a46cf-5b2a-4547-a6f8-2610442f928c" providerId="ADAL" clId="{42FE81DB-258E-4D08-B54C-65B064F2929A}" dt="2021-09-09T16:53:03.810" v="2205"/>
          <ac:spMkLst>
            <pc:docMk/>
            <pc:sldMk cId="1939848085" sldId="360"/>
            <ac:spMk id="17" creationId="{1521AEC4-BF5D-0F4E-86C3-2D143F4E6EF7}"/>
          </ac:spMkLst>
        </pc:spChg>
        <pc:spChg chg="mod">
          <ac:chgData name="Rita" userId="781a46cf-5b2a-4547-a6f8-2610442f928c" providerId="ADAL" clId="{42FE81DB-258E-4D08-B54C-65B064F2929A}" dt="2021-09-09T16:52:39.595" v="2203"/>
          <ac:spMkLst>
            <pc:docMk/>
            <pc:sldMk cId="1939848085" sldId="360"/>
            <ac:spMk id="26" creationId="{67CF2F43-465B-4B3E-AD59-72B33CCE09A3}"/>
          </ac:spMkLst>
        </pc:spChg>
      </pc:sldChg>
      <pc:sldChg chg="addSp delSp modSp del mod">
        <pc:chgData name="Rita" userId="781a46cf-5b2a-4547-a6f8-2610442f928c" providerId="ADAL" clId="{42FE81DB-258E-4D08-B54C-65B064F2929A}" dt="2021-09-09T16:57:01.742" v="2264" actId="47"/>
        <pc:sldMkLst>
          <pc:docMk/>
          <pc:sldMk cId="2175856658" sldId="361"/>
        </pc:sldMkLst>
        <pc:spChg chg="del mod">
          <ac:chgData name="Rita" userId="781a46cf-5b2a-4547-a6f8-2610442f928c" providerId="ADAL" clId="{42FE81DB-258E-4D08-B54C-65B064F2929A}" dt="2021-09-09T16:55:18.671" v="2233" actId="478"/>
          <ac:spMkLst>
            <pc:docMk/>
            <pc:sldMk cId="2175856658" sldId="361"/>
            <ac:spMk id="2" creationId="{7FBFDA4E-4D57-0D48-952D-FE91F9CD4F9C}"/>
          </ac:spMkLst>
        </pc:spChg>
        <pc:spChg chg="mod">
          <ac:chgData name="Rita" userId="781a46cf-5b2a-4547-a6f8-2610442f928c" providerId="ADAL" clId="{42FE81DB-258E-4D08-B54C-65B064F2929A}" dt="2021-09-09T16:55:26.347" v="2254" actId="1037"/>
          <ac:spMkLst>
            <pc:docMk/>
            <pc:sldMk cId="2175856658" sldId="361"/>
            <ac:spMk id="3" creationId="{CE971A44-3B8F-6D49-A125-E957F03E0D4E}"/>
          </ac:spMkLst>
        </pc:spChg>
        <pc:spChg chg="add mod">
          <ac:chgData name="Rita" userId="781a46cf-5b2a-4547-a6f8-2610442f928c" providerId="ADAL" clId="{42FE81DB-258E-4D08-B54C-65B064F2929A}" dt="2021-09-09T16:55:18.671" v="2233" actId="478"/>
          <ac:spMkLst>
            <pc:docMk/>
            <pc:sldMk cId="2175856658" sldId="361"/>
            <ac:spMk id="7" creationId="{402CC27B-7654-4686-B616-9FBF7C378722}"/>
          </ac:spMkLst>
        </pc:spChg>
        <pc:spChg chg="mod">
          <ac:chgData name="Rita" userId="781a46cf-5b2a-4547-a6f8-2610442f928c" providerId="ADAL" clId="{42FE81DB-258E-4D08-B54C-65B064F2929A}" dt="2021-09-09T16:55:13.714" v="2231" actId="1076"/>
          <ac:spMkLst>
            <pc:docMk/>
            <pc:sldMk cId="2175856658" sldId="361"/>
            <ac:spMk id="19" creationId="{9D4C3142-96E3-574D-BCCA-207295DD675A}"/>
          </ac:spMkLst>
        </pc:spChg>
        <pc:picChg chg="mod">
          <ac:chgData name="Rita" userId="781a46cf-5b2a-4547-a6f8-2610442f928c" providerId="ADAL" clId="{42FE81DB-258E-4D08-B54C-65B064F2929A}" dt="2021-09-09T16:55:26.347" v="2254" actId="1037"/>
          <ac:picMkLst>
            <pc:docMk/>
            <pc:sldMk cId="2175856658" sldId="361"/>
            <ac:picMk id="18" creationId="{E4FC43EC-9731-0745-9BA9-F0BEAB20A5FD}"/>
          </ac:picMkLst>
        </pc:picChg>
      </pc:sldChg>
      <pc:sldChg chg="addSp delSp modSp mod ord">
        <pc:chgData name="Rita" userId="781a46cf-5b2a-4547-a6f8-2610442f928c" providerId="ADAL" clId="{42FE81DB-258E-4D08-B54C-65B064F2929A}" dt="2021-09-09T17:26:27.331" v="2797" actId="20577"/>
        <pc:sldMkLst>
          <pc:docMk/>
          <pc:sldMk cId="293751978" sldId="362"/>
        </pc:sldMkLst>
        <pc:spChg chg="mod">
          <ac:chgData name="Rita" userId="781a46cf-5b2a-4547-a6f8-2610442f928c" providerId="ADAL" clId="{42FE81DB-258E-4D08-B54C-65B064F2929A}" dt="2021-09-09T16:52:05.067" v="2200" actId="20577"/>
          <ac:spMkLst>
            <pc:docMk/>
            <pc:sldMk cId="293751978" sldId="362"/>
            <ac:spMk id="2" creationId="{FFDE9988-07E4-49AB-9A32-2074398DF85D}"/>
          </ac:spMkLst>
        </pc:spChg>
        <pc:spChg chg="mod">
          <ac:chgData name="Rita" userId="781a46cf-5b2a-4547-a6f8-2610442f928c" providerId="ADAL" clId="{42FE81DB-258E-4D08-B54C-65B064F2929A}" dt="2021-09-09T17:26:27.331" v="2797" actId="20577"/>
          <ac:spMkLst>
            <pc:docMk/>
            <pc:sldMk cId="293751978" sldId="362"/>
            <ac:spMk id="3" creationId="{53A587F8-00E9-4E2E-91E1-E87EE67C60FE}"/>
          </ac:spMkLst>
        </pc:spChg>
        <pc:spChg chg="del">
          <ac:chgData name="Rita" userId="781a46cf-5b2a-4547-a6f8-2610442f928c" providerId="ADAL" clId="{42FE81DB-258E-4D08-B54C-65B064F2929A}" dt="2021-09-09T16:46:48.569" v="2155" actId="478"/>
          <ac:spMkLst>
            <pc:docMk/>
            <pc:sldMk cId="293751978" sldId="362"/>
            <ac:spMk id="5" creationId="{08202909-AFE5-468D-8B80-0D599CE13D0D}"/>
          </ac:spMkLst>
        </pc:spChg>
        <pc:spChg chg="del">
          <ac:chgData name="Rita" userId="781a46cf-5b2a-4547-a6f8-2610442f928c" providerId="ADAL" clId="{42FE81DB-258E-4D08-B54C-65B064F2929A}" dt="2021-09-09T16:46:48.569" v="2155" actId="478"/>
          <ac:spMkLst>
            <pc:docMk/>
            <pc:sldMk cId="293751978" sldId="362"/>
            <ac:spMk id="6" creationId="{A926E56F-B196-4EE2-BE78-82F5266D8F89}"/>
          </ac:spMkLst>
        </pc:spChg>
        <pc:spChg chg="del">
          <ac:chgData name="Rita" userId="781a46cf-5b2a-4547-a6f8-2610442f928c" providerId="ADAL" clId="{42FE81DB-258E-4D08-B54C-65B064F2929A}" dt="2021-09-09T16:46:48.569" v="2155" actId="478"/>
          <ac:spMkLst>
            <pc:docMk/>
            <pc:sldMk cId="293751978" sldId="362"/>
            <ac:spMk id="7" creationId="{04ACE73A-68F1-478F-BB0F-CF7E51C50220}"/>
          </ac:spMkLst>
        </pc:spChg>
        <pc:spChg chg="del">
          <ac:chgData name="Rita" userId="781a46cf-5b2a-4547-a6f8-2610442f928c" providerId="ADAL" clId="{42FE81DB-258E-4D08-B54C-65B064F2929A}" dt="2021-09-09T16:46:48.569" v="2155" actId="478"/>
          <ac:spMkLst>
            <pc:docMk/>
            <pc:sldMk cId="293751978" sldId="362"/>
            <ac:spMk id="10" creationId="{CA43C5BB-BB52-4A54-8732-2B33C78DA303}"/>
          </ac:spMkLst>
        </pc:spChg>
        <pc:spChg chg="del">
          <ac:chgData name="Rita" userId="781a46cf-5b2a-4547-a6f8-2610442f928c" providerId="ADAL" clId="{42FE81DB-258E-4D08-B54C-65B064F2929A}" dt="2021-09-09T16:46:48.569" v="2155" actId="478"/>
          <ac:spMkLst>
            <pc:docMk/>
            <pc:sldMk cId="293751978" sldId="362"/>
            <ac:spMk id="11" creationId="{064CAE13-E5B0-4644-8630-ECE1D5013FA0}"/>
          </ac:spMkLst>
        </pc:spChg>
        <pc:spChg chg="del">
          <ac:chgData name="Rita" userId="781a46cf-5b2a-4547-a6f8-2610442f928c" providerId="ADAL" clId="{42FE81DB-258E-4D08-B54C-65B064F2929A}" dt="2021-09-09T16:46:48.569" v="2155" actId="478"/>
          <ac:spMkLst>
            <pc:docMk/>
            <pc:sldMk cId="293751978" sldId="362"/>
            <ac:spMk id="12" creationId="{667F15A4-078A-4541-BF4F-53B3CBA78C87}"/>
          </ac:spMkLst>
        </pc:spChg>
        <pc:spChg chg="del">
          <ac:chgData name="Rita" userId="781a46cf-5b2a-4547-a6f8-2610442f928c" providerId="ADAL" clId="{42FE81DB-258E-4D08-B54C-65B064F2929A}" dt="2021-09-09T16:46:48.569" v="2155" actId="478"/>
          <ac:spMkLst>
            <pc:docMk/>
            <pc:sldMk cId="293751978" sldId="362"/>
            <ac:spMk id="13" creationId="{C4AB212F-44BE-4E1A-B829-A854F6B5314E}"/>
          </ac:spMkLst>
        </pc:spChg>
        <pc:spChg chg="del">
          <ac:chgData name="Rita" userId="781a46cf-5b2a-4547-a6f8-2610442f928c" providerId="ADAL" clId="{42FE81DB-258E-4D08-B54C-65B064F2929A}" dt="2021-09-09T16:46:48.569" v="2155" actId="478"/>
          <ac:spMkLst>
            <pc:docMk/>
            <pc:sldMk cId="293751978" sldId="362"/>
            <ac:spMk id="14" creationId="{12FC8483-40A6-4DA8-81C9-8CD1CD4110BE}"/>
          </ac:spMkLst>
        </pc:spChg>
        <pc:spChg chg="add mod">
          <ac:chgData name="Rita" userId="781a46cf-5b2a-4547-a6f8-2610442f928c" providerId="ADAL" clId="{42FE81DB-258E-4D08-B54C-65B064F2929A}" dt="2021-09-09T16:48:21.059" v="2159" actId="21"/>
          <ac:spMkLst>
            <pc:docMk/>
            <pc:sldMk cId="293751978" sldId="362"/>
            <ac:spMk id="16" creationId="{44503ED4-D4DC-4BF3-BE3D-225952401FB3}"/>
          </ac:spMkLst>
        </pc:spChg>
        <pc:spChg chg="add del mod">
          <ac:chgData name="Rita" userId="781a46cf-5b2a-4547-a6f8-2610442f928c" providerId="ADAL" clId="{42FE81DB-258E-4D08-B54C-65B064F2929A}" dt="2021-09-09T16:56:47.298" v="2260"/>
          <ac:spMkLst>
            <pc:docMk/>
            <pc:sldMk cId="293751978" sldId="362"/>
            <ac:spMk id="20" creationId="{23ACB4B0-4BF5-4036-ABA1-F3AA46CB1B2F}"/>
          </ac:spMkLst>
        </pc:spChg>
        <pc:spChg chg="add del mod">
          <ac:chgData name="Rita" userId="781a46cf-5b2a-4547-a6f8-2610442f928c" providerId="ADAL" clId="{42FE81DB-258E-4D08-B54C-65B064F2929A}" dt="2021-09-09T16:56:47.298" v="2260"/>
          <ac:spMkLst>
            <pc:docMk/>
            <pc:sldMk cId="293751978" sldId="362"/>
            <ac:spMk id="21" creationId="{9DB128E0-1560-4C2E-BA62-0D9C25E32331}"/>
          </ac:spMkLst>
        </pc:spChg>
        <pc:picChg chg="del">
          <ac:chgData name="Rita" userId="781a46cf-5b2a-4547-a6f8-2610442f928c" providerId="ADAL" clId="{42FE81DB-258E-4D08-B54C-65B064F2929A}" dt="2021-09-09T16:46:48.569" v="2155" actId="478"/>
          <ac:picMkLst>
            <pc:docMk/>
            <pc:sldMk cId="293751978" sldId="362"/>
            <ac:picMk id="8" creationId="{E9152D1B-081E-4B9A-A5A5-A2CDDB6E30FB}"/>
          </ac:picMkLst>
        </pc:picChg>
        <pc:picChg chg="del">
          <ac:chgData name="Rita" userId="781a46cf-5b2a-4547-a6f8-2610442f928c" providerId="ADAL" clId="{42FE81DB-258E-4D08-B54C-65B064F2929A}" dt="2021-09-09T16:46:48.569" v="2155" actId="478"/>
          <ac:picMkLst>
            <pc:docMk/>
            <pc:sldMk cId="293751978" sldId="362"/>
            <ac:picMk id="9" creationId="{563DED7B-7C70-4081-9E32-D2639E4C8C2A}"/>
          </ac:picMkLst>
        </pc:picChg>
        <pc:picChg chg="del">
          <ac:chgData name="Rita" userId="781a46cf-5b2a-4547-a6f8-2610442f928c" providerId="ADAL" clId="{42FE81DB-258E-4D08-B54C-65B064F2929A}" dt="2021-09-09T16:46:48.569" v="2155" actId="478"/>
          <ac:picMkLst>
            <pc:docMk/>
            <pc:sldMk cId="293751978" sldId="362"/>
            <ac:picMk id="15" creationId="{2A4C9494-0312-4515-A4A4-96C05B259309}"/>
          </ac:picMkLst>
        </pc:picChg>
        <pc:picChg chg="add mod">
          <ac:chgData name="Rita" userId="781a46cf-5b2a-4547-a6f8-2610442f928c" providerId="ADAL" clId="{42FE81DB-258E-4D08-B54C-65B064F2929A}" dt="2021-09-09T16:53:26.099" v="2208" actId="1076"/>
          <ac:picMkLst>
            <pc:docMk/>
            <pc:sldMk cId="293751978" sldId="362"/>
            <ac:picMk id="17" creationId="{EA5B91F5-5FEA-4493-A8E2-974C000BC88E}"/>
          </ac:picMkLst>
        </pc:picChg>
        <pc:picChg chg="add del">
          <ac:chgData name="Rita" userId="781a46cf-5b2a-4547-a6f8-2610442f928c" providerId="ADAL" clId="{42FE81DB-258E-4D08-B54C-65B064F2929A}" dt="2021-09-09T16:56:36.552" v="2256"/>
          <ac:picMkLst>
            <pc:docMk/>
            <pc:sldMk cId="293751978" sldId="362"/>
            <ac:picMk id="18" creationId="{BCC85A38-BA5B-4577-A852-21ED43F160B4}"/>
          </ac:picMkLst>
        </pc:picChg>
        <pc:picChg chg="add del mod">
          <ac:chgData name="Rita" userId="781a46cf-5b2a-4547-a6f8-2610442f928c" providerId="ADAL" clId="{42FE81DB-258E-4D08-B54C-65B064F2929A}" dt="2021-09-09T16:56:47.298" v="2260"/>
          <ac:picMkLst>
            <pc:docMk/>
            <pc:sldMk cId="293751978" sldId="362"/>
            <ac:picMk id="19" creationId="{CEE8C1D2-332D-4228-B845-D77F7476FCCD}"/>
          </ac:picMkLst>
        </pc:picChg>
        <pc:picChg chg="add del mod">
          <ac:chgData name="Rita" userId="781a46cf-5b2a-4547-a6f8-2610442f928c" providerId="ADAL" clId="{42FE81DB-258E-4D08-B54C-65B064F2929A}" dt="2021-09-09T16:56:47.298" v="2260"/>
          <ac:picMkLst>
            <pc:docMk/>
            <pc:sldMk cId="293751978" sldId="362"/>
            <ac:picMk id="22" creationId="{882F0BE5-B3FE-4CB5-8189-0BDCE746D9CB}"/>
          </ac:picMkLst>
        </pc:picChg>
        <pc:picChg chg="add mod">
          <ac:chgData name="Rita" userId="781a46cf-5b2a-4547-a6f8-2610442f928c" providerId="ADAL" clId="{42FE81DB-258E-4D08-B54C-65B064F2929A}" dt="2021-09-09T16:56:55.919" v="2263" actId="1076"/>
          <ac:picMkLst>
            <pc:docMk/>
            <pc:sldMk cId="293751978" sldId="362"/>
            <ac:picMk id="23" creationId="{2F60FCCD-F7ED-402D-A19C-7049A73E032A}"/>
          </ac:picMkLst>
        </pc:picChg>
      </pc:sldChg>
      <pc:sldChg chg="addSp delSp modSp add mod">
        <pc:chgData name="Rita" userId="781a46cf-5b2a-4547-a6f8-2610442f928c" providerId="ADAL" clId="{42FE81DB-258E-4D08-B54C-65B064F2929A}" dt="2021-09-10T06:59:40.823" v="3815"/>
        <pc:sldMkLst>
          <pc:docMk/>
          <pc:sldMk cId="1051790254" sldId="363"/>
        </pc:sldMkLst>
        <pc:spChg chg="add del mod">
          <ac:chgData name="Rita" userId="781a46cf-5b2a-4547-a6f8-2610442f928c" providerId="ADAL" clId="{42FE81DB-258E-4D08-B54C-65B064F2929A}" dt="2021-09-09T13:05:34.629" v="445" actId="478"/>
          <ac:spMkLst>
            <pc:docMk/>
            <pc:sldMk cId="1051790254" sldId="363"/>
            <ac:spMk id="2" creationId="{15F5F3B3-5EF3-4B01-B512-C4D31057544C}"/>
          </ac:spMkLst>
        </pc:spChg>
        <pc:spChg chg="mod">
          <ac:chgData name="Rita" userId="781a46cf-5b2a-4547-a6f8-2610442f928c" providerId="ADAL" clId="{42FE81DB-258E-4D08-B54C-65B064F2929A}" dt="2021-09-09T13:27:20.413" v="758" actId="1076"/>
          <ac:spMkLst>
            <pc:docMk/>
            <pc:sldMk cId="1051790254" sldId="363"/>
            <ac:spMk id="5" creationId="{00000000-0000-0000-0000-000000000000}"/>
          </ac:spMkLst>
        </pc:spChg>
        <pc:spChg chg="add mod">
          <ac:chgData name="Rita" userId="781a46cf-5b2a-4547-a6f8-2610442f928c" providerId="ADAL" clId="{42FE81DB-258E-4D08-B54C-65B064F2929A}" dt="2021-09-10T06:57:16.227" v="3799" actId="1037"/>
          <ac:spMkLst>
            <pc:docMk/>
            <pc:sldMk cId="1051790254" sldId="363"/>
            <ac:spMk id="26" creationId="{8398CAFD-2A8B-4FA7-A3CC-71C9BE0B5D5D}"/>
          </ac:spMkLst>
        </pc:spChg>
        <pc:spChg chg="add mod">
          <ac:chgData name="Rita" userId="781a46cf-5b2a-4547-a6f8-2610442f928c" providerId="ADAL" clId="{42FE81DB-258E-4D08-B54C-65B064F2929A}" dt="2021-09-10T06:57:16.227" v="3799" actId="1037"/>
          <ac:spMkLst>
            <pc:docMk/>
            <pc:sldMk cId="1051790254" sldId="363"/>
            <ac:spMk id="27" creationId="{DF2C44EC-4B9F-4464-BD42-8262E8767D37}"/>
          </ac:spMkLst>
        </pc:spChg>
        <pc:spChg chg="del mod topLvl">
          <ac:chgData name="Rita" userId="781a46cf-5b2a-4547-a6f8-2610442f928c" providerId="ADAL" clId="{42FE81DB-258E-4D08-B54C-65B064F2929A}" dt="2021-09-09T13:27:26.530" v="759" actId="478"/>
          <ac:spMkLst>
            <pc:docMk/>
            <pc:sldMk cId="1051790254" sldId="363"/>
            <ac:spMk id="159" creationId="{286279AF-0946-4877-9983-D6A1EC7319D7}"/>
          </ac:spMkLst>
        </pc:spChg>
        <pc:spChg chg="del mod">
          <ac:chgData name="Rita" userId="781a46cf-5b2a-4547-a6f8-2610442f928c" providerId="ADAL" clId="{42FE81DB-258E-4D08-B54C-65B064F2929A}" dt="2021-09-09T13:22:46.271" v="697" actId="478"/>
          <ac:spMkLst>
            <pc:docMk/>
            <pc:sldMk cId="1051790254" sldId="363"/>
            <ac:spMk id="160" creationId="{CFDB186A-D812-4A13-991D-BD87AAEF9065}"/>
          </ac:spMkLst>
        </pc:spChg>
        <pc:spChg chg="del mod topLvl">
          <ac:chgData name="Rita" userId="781a46cf-5b2a-4547-a6f8-2610442f928c" providerId="ADAL" clId="{42FE81DB-258E-4D08-B54C-65B064F2929A}" dt="2021-09-09T13:26:39.663" v="748" actId="478"/>
          <ac:spMkLst>
            <pc:docMk/>
            <pc:sldMk cId="1051790254" sldId="363"/>
            <ac:spMk id="161" creationId="{C8538137-D305-430C-8854-2B447E749EAD}"/>
          </ac:spMkLst>
        </pc:spChg>
        <pc:spChg chg="del mod">
          <ac:chgData name="Rita" userId="781a46cf-5b2a-4547-a6f8-2610442f928c" providerId="ADAL" clId="{42FE81DB-258E-4D08-B54C-65B064F2929A}" dt="2021-09-09T13:05:30.177" v="444" actId="478"/>
          <ac:spMkLst>
            <pc:docMk/>
            <pc:sldMk cId="1051790254" sldId="363"/>
            <ac:spMk id="162" creationId="{BC3114B5-EE90-4330-BC09-F49A687C354E}"/>
          </ac:spMkLst>
        </pc:spChg>
        <pc:spChg chg="del mod topLvl">
          <ac:chgData name="Rita" userId="781a46cf-5b2a-4547-a6f8-2610442f928c" providerId="ADAL" clId="{42FE81DB-258E-4D08-B54C-65B064F2929A}" dt="2021-09-09T13:27:07.884" v="754" actId="478"/>
          <ac:spMkLst>
            <pc:docMk/>
            <pc:sldMk cId="1051790254" sldId="363"/>
            <ac:spMk id="163" creationId="{6053410E-37DF-4DA8-9919-AA9194B6976C}"/>
          </ac:spMkLst>
        </pc:spChg>
        <pc:spChg chg="del mod topLvl">
          <ac:chgData name="Rita" userId="781a46cf-5b2a-4547-a6f8-2610442f928c" providerId="ADAL" clId="{42FE81DB-258E-4D08-B54C-65B064F2929A}" dt="2021-09-09T13:26:52.461" v="751" actId="478"/>
          <ac:spMkLst>
            <pc:docMk/>
            <pc:sldMk cId="1051790254" sldId="363"/>
            <ac:spMk id="164" creationId="{8316FFFB-9569-4207-8BC5-006763E26113}"/>
          </ac:spMkLst>
        </pc:spChg>
        <pc:spChg chg="mod topLvl">
          <ac:chgData name="Rita" userId="781a46cf-5b2a-4547-a6f8-2610442f928c" providerId="ADAL" clId="{42FE81DB-258E-4D08-B54C-65B064F2929A}" dt="2021-09-09T13:28:46.709" v="791" actId="1036"/>
          <ac:spMkLst>
            <pc:docMk/>
            <pc:sldMk cId="1051790254" sldId="363"/>
            <ac:spMk id="165" creationId="{7A4DAB33-418E-4131-8D08-96F938EDBBF5}"/>
          </ac:spMkLst>
        </pc:spChg>
        <pc:spChg chg="mod topLvl">
          <ac:chgData name="Rita" userId="781a46cf-5b2a-4547-a6f8-2610442f928c" providerId="ADAL" clId="{42FE81DB-258E-4D08-B54C-65B064F2929A}" dt="2021-09-09T13:28:46.709" v="791" actId="1036"/>
          <ac:spMkLst>
            <pc:docMk/>
            <pc:sldMk cId="1051790254" sldId="363"/>
            <ac:spMk id="166" creationId="{9C02510E-C352-49E2-804B-06FAECA8CE84}"/>
          </ac:spMkLst>
        </pc:spChg>
        <pc:spChg chg="mod topLvl">
          <ac:chgData name="Rita" userId="781a46cf-5b2a-4547-a6f8-2610442f928c" providerId="ADAL" clId="{42FE81DB-258E-4D08-B54C-65B064F2929A}" dt="2021-09-09T13:28:46.709" v="791" actId="1036"/>
          <ac:spMkLst>
            <pc:docMk/>
            <pc:sldMk cId="1051790254" sldId="363"/>
            <ac:spMk id="167" creationId="{ED67F622-9C84-43F6-B0A8-97A0EB24A3D1}"/>
          </ac:spMkLst>
        </pc:spChg>
        <pc:spChg chg="mod topLvl">
          <ac:chgData name="Rita" userId="781a46cf-5b2a-4547-a6f8-2610442f928c" providerId="ADAL" clId="{42FE81DB-258E-4D08-B54C-65B064F2929A}" dt="2021-09-10T06:57:09.225" v="3778" actId="1036"/>
          <ac:spMkLst>
            <pc:docMk/>
            <pc:sldMk cId="1051790254" sldId="363"/>
            <ac:spMk id="168" creationId="{304C1B49-3A36-401A-8DDB-5E190380ADF8}"/>
          </ac:spMkLst>
        </pc:spChg>
        <pc:spChg chg="del mod topLvl">
          <ac:chgData name="Rita" userId="781a46cf-5b2a-4547-a6f8-2610442f928c" providerId="ADAL" clId="{42FE81DB-258E-4D08-B54C-65B064F2929A}" dt="2021-09-09T13:27:26.530" v="759" actId="478"/>
          <ac:spMkLst>
            <pc:docMk/>
            <pc:sldMk cId="1051790254" sldId="363"/>
            <ac:spMk id="169" creationId="{02E47428-2216-46A6-88F3-EFFD59BB42A5}"/>
          </ac:spMkLst>
        </pc:spChg>
        <pc:spChg chg="del mod topLvl">
          <ac:chgData name="Rita" userId="781a46cf-5b2a-4547-a6f8-2610442f928c" providerId="ADAL" clId="{42FE81DB-258E-4D08-B54C-65B064F2929A}" dt="2021-09-09T13:27:07.884" v="754" actId="478"/>
          <ac:spMkLst>
            <pc:docMk/>
            <pc:sldMk cId="1051790254" sldId="363"/>
            <ac:spMk id="170" creationId="{AC2C9D13-D40C-44CA-9584-C9586CECE2BE}"/>
          </ac:spMkLst>
        </pc:spChg>
        <pc:spChg chg="del mod topLvl">
          <ac:chgData name="Rita" userId="781a46cf-5b2a-4547-a6f8-2610442f928c" providerId="ADAL" clId="{42FE81DB-258E-4D08-B54C-65B064F2929A}" dt="2021-09-09T13:26:39.663" v="748" actId="478"/>
          <ac:spMkLst>
            <pc:docMk/>
            <pc:sldMk cId="1051790254" sldId="363"/>
            <ac:spMk id="171" creationId="{6FD604B4-88E1-4E4B-BC64-410021497910}"/>
          </ac:spMkLst>
        </pc:spChg>
        <pc:spChg chg="del mod topLvl">
          <ac:chgData name="Rita" userId="781a46cf-5b2a-4547-a6f8-2610442f928c" providerId="ADAL" clId="{42FE81DB-258E-4D08-B54C-65B064F2929A}" dt="2021-09-09T13:26:52.461" v="751" actId="478"/>
          <ac:spMkLst>
            <pc:docMk/>
            <pc:sldMk cId="1051790254" sldId="363"/>
            <ac:spMk id="172" creationId="{E40EE2E3-65EF-4988-980B-5DED0BB58C10}"/>
          </ac:spMkLst>
        </pc:spChg>
        <pc:spChg chg="mod topLvl">
          <ac:chgData name="Rita" userId="781a46cf-5b2a-4547-a6f8-2610442f928c" providerId="ADAL" clId="{42FE81DB-258E-4D08-B54C-65B064F2929A}" dt="2021-09-10T06:57:30.577" v="3813" actId="1035"/>
          <ac:spMkLst>
            <pc:docMk/>
            <pc:sldMk cId="1051790254" sldId="363"/>
            <ac:spMk id="173" creationId="{9F1DC88F-ACC6-43B2-BF40-807551EA138F}"/>
          </ac:spMkLst>
        </pc:spChg>
        <pc:spChg chg="mod topLvl">
          <ac:chgData name="Rita" userId="781a46cf-5b2a-4547-a6f8-2610442f928c" providerId="ADAL" clId="{42FE81DB-258E-4D08-B54C-65B064F2929A}" dt="2021-09-10T06:57:23.345" v="3803" actId="1037"/>
          <ac:spMkLst>
            <pc:docMk/>
            <pc:sldMk cId="1051790254" sldId="363"/>
            <ac:spMk id="174" creationId="{D245A416-3C13-40CB-B55B-F76BBCF1F6CC}"/>
          </ac:spMkLst>
        </pc:spChg>
        <pc:spChg chg="mod topLvl">
          <ac:chgData name="Rita" userId="781a46cf-5b2a-4547-a6f8-2610442f928c" providerId="ADAL" clId="{42FE81DB-258E-4D08-B54C-65B064F2929A}" dt="2021-09-10T06:57:16.227" v="3799" actId="1037"/>
          <ac:spMkLst>
            <pc:docMk/>
            <pc:sldMk cId="1051790254" sldId="363"/>
            <ac:spMk id="175" creationId="{C60445AC-BCE9-4663-A999-53E3C1D51A6C}"/>
          </ac:spMkLst>
        </pc:spChg>
        <pc:spChg chg="del mod topLvl">
          <ac:chgData name="Rita" userId="781a46cf-5b2a-4547-a6f8-2610442f928c" providerId="ADAL" clId="{42FE81DB-258E-4D08-B54C-65B064F2929A}" dt="2021-09-09T13:12:44.569" v="630" actId="478"/>
          <ac:spMkLst>
            <pc:docMk/>
            <pc:sldMk cId="1051790254" sldId="363"/>
            <ac:spMk id="176" creationId="{75C87EBB-FA30-40F4-974A-E73FBC14008F}"/>
          </ac:spMkLst>
        </pc:spChg>
        <pc:spChg chg="del mod topLvl">
          <ac:chgData name="Rita" userId="781a46cf-5b2a-4547-a6f8-2610442f928c" providerId="ADAL" clId="{42FE81DB-258E-4D08-B54C-65B064F2929A}" dt="2021-09-09T13:12:44.569" v="630" actId="478"/>
          <ac:spMkLst>
            <pc:docMk/>
            <pc:sldMk cId="1051790254" sldId="363"/>
            <ac:spMk id="177" creationId="{2859EA5B-93F0-44F6-B11F-5EC1D134D9B7}"/>
          </ac:spMkLst>
        </pc:spChg>
        <pc:spChg chg="del mod topLvl">
          <ac:chgData name="Rita" userId="781a46cf-5b2a-4547-a6f8-2610442f928c" providerId="ADAL" clId="{42FE81DB-258E-4D08-B54C-65B064F2929A}" dt="2021-09-09T13:12:44.569" v="630" actId="478"/>
          <ac:spMkLst>
            <pc:docMk/>
            <pc:sldMk cId="1051790254" sldId="363"/>
            <ac:spMk id="178" creationId="{6B0FE9A3-7597-40A6-B1B2-DF2BB148B171}"/>
          </ac:spMkLst>
        </pc:spChg>
        <pc:spChg chg="del mod topLvl">
          <ac:chgData name="Rita" userId="781a46cf-5b2a-4547-a6f8-2610442f928c" providerId="ADAL" clId="{42FE81DB-258E-4D08-B54C-65B064F2929A}" dt="2021-09-09T13:12:44.569" v="630" actId="478"/>
          <ac:spMkLst>
            <pc:docMk/>
            <pc:sldMk cId="1051790254" sldId="363"/>
            <ac:spMk id="179" creationId="{09AB5289-0726-4F8D-8299-700471CF574E}"/>
          </ac:spMkLst>
        </pc:spChg>
        <pc:spChg chg="del mod topLvl">
          <ac:chgData name="Rita" userId="781a46cf-5b2a-4547-a6f8-2610442f928c" providerId="ADAL" clId="{42FE81DB-258E-4D08-B54C-65B064F2929A}" dt="2021-09-09T13:02:22.532" v="389" actId="478"/>
          <ac:spMkLst>
            <pc:docMk/>
            <pc:sldMk cId="1051790254" sldId="363"/>
            <ac:spMk id="180" creationId="{738B5902-8ABF-4C51-AC94-7621F2CD1395}"/>
          </ac:spMkLst>
        </pc:spChg>
        <pc:spChg chg="del mod topLvl">
          <ac:chgData name="Rita" userId="781a46cf-5b2a-4547-a6f8-2610442f928c" providerId="ADAL" clId="{42FE81DB-258E-4D08-B54C-65B064F2929A}" dt="2021-09-09T13:02:22.532" v="389" actId="478"/>
          <ac:spMkLst>
            <pc:docMk/>
            <pc:sldMk cId="1051790254" sldId="363"/>
            <ac:spMk id="181" creationId="{D0A2004A-A269-4C1C-8104-B7A034161C1A}"/>
          </ac:spMkLst>
        </pc:spChg>
        <pc:spChg chg="del mod topLvl">
          <ac:chgData name="Rita" userId="781a46cf-5b2a-4547-a6f8-2610442f928c" providerId="ADAL" clId="{42FE81DB-258E-4D08-B54C-65B064F2929A}" dt="2021-09-09T13:02:22.532" v="389" actId="478"/>
          <ac:spMkLst>
            <pc:docMk/>
            <pc:sldMk cId="1051790254" sldId="363"/>
            <ac:spMk id="182" creationId="{CC4091FC-73EF-4553-A323-329E64CBD5D6}"/>
          </ac:spMkLst>
        </pc:spChg>
        <pc:spChg chg="del mod topLvl">
          <ac:chgData name="Rita" userId="781a46cf-5b2a-4547-a6f8-2610442f928c" providerId="ADAL" clId="{42FE81DB-258E-4D08-B54C-65B064F2929A}" dt="2021-09-09T13:23:44.355" v="705" actId="478"/>
          <ac:spMkLst>
            <pc:docMk/>
            <pc:sldMk cId="1051790254" sldId="363"/>
            <ac:spMk id="183" creationId="{CC5A43FD-1A41-4630-B749-603C357DA8D7}"/>
          </ac:spMkLst>
        </pc:spChg>
        <pc:spChg chg="del mod topLvl">
          <ac:chgData name="Rita" userId="781a46cf-5b2a-4547-a6f8-2610442f928c" providerId="ADAL" clId="{42FE81DB-258E-4D08-B54C-65B064F2929A}" dt="2021-09-09T13:23:44.355" v="705" actId="478"/>
          <ac:spMkLst>
            <pc:docMk/>
            <pc:sldMk cId="1051790254" sldId="363"/>
            <ac:spMk id="184" creationId="{E9B39B2A-E053-4DD4-A0B0-AC12C075B518}"/>
          </ac:spMkLst>
        </pc:spChg>
        <pc:spChg chg="del mod topLvl">
          <ac:chgData name="Rita" userId="781a46cf-5b2a-4547-a6f8-2610442f928c" providerId="ADAL" clId="{42FE81DB-258E-4D08-B54C-65B064F2929A}" dt="2021-09-09T13:23:44.355" v="705" actId="478"/>
          <ac:spMkLst>
            <pc:docMk/>
            <pc:sldMk cId="1051790254" sldId="363"/>
            <ac:spMk id="185" creationId="{4AC1FCF4-7DC1-4B99-8A85-BD4801CDD246}"/>
          </ac:spMkLst>
        </pc:spChg>
        <pc:spChg chg="del mod topLvl">
          <ac:chgData name="Rita" userId="781a46cf-5b2a-4547-a6f8-2610442f928c" providerId="ADAL" clId="{42FE81DB-258E-4D08-B54C-65B064F2929A}" dt="2021-09-09T13:26:36.261" v="747" actId="478"/>
          <ac:spMkLst>
            <pc:docMk/>
            <pc:sldMk cId="1051790254" sldId="363"/>
            <ac:spMk id="186" creationId="{DF6C21A0-6842-447E-8A4E-17F746AD5378}"/>
          </ac:spMkLst>
        </pc:spChg>
        <pc:spChg chg="del mod topLvl">
          <ac:chgData name="Rita" userId="781a46cf-5b2a-4547-a6f8-2610442f928c" providerId="ADAL" clId="{42FE81DB-258E-4D08-B54C-65B064F2929A}" dt="2021-09-09T13:26:36.261" v="747" actId="478"/>
          <ac:spMkLst>
            <pc:docMk/>
            <pc:sldMk cId="1051790254" sldId="363"/>
            <ac:spMk id="187" creationId="{4999EFDE-595D-4A4F-9937-186EBCFADCB5}"/>
          </ac:spMkLst>
        </pc:spChg>
        <pc:spChg chg="del mod topLvl">
          <ac:chgData name="Rita" userId="781a46cf-5b2a-4547-a6f8-2610442f928c" providerId="ADAL" clId="{42FE81DB-258E-4D08-B54C-65B064F2929A}" dt="2021-09-09T13:07:34.353" v="507" actId="478"/>
          <ac:spMkLst>
            <pc:docMk/>
            <pc:sldMk cId="1051790254" sldId="363"/>
            <ac:spMk id="188" creationId="{47FC9BC2-987B-4DCC-AA08-E150C634AD1A}"/>
          </ac:spMkLst>
        </pc:spChg>
        <pc:spChg chg="del mod topLvl">
          <ac:chgData name="Rita" userId="781a46cf-5b2a-4547-a6f8-2610442f928c" providerId="ADAL" clId="{42FE81DB-258E-4D08-B54C-65B064F2929A}" dt="2021-09-09T13:07:34.353" v="507" actId="478"/>
          <ac:spMkLst>
            <pc:docMk/>
            <pc:sldMk cId="1051790254" sldId="363"/>
            <ac:spMk id="189" creationId="{97943F88-330F-4867-A878-2E654D0514E7}"/>
          </ac:spMkLst>
        </pc:spChg>
        <pc:spChg chg="del mod topLvl">
          <ac:chgData name="Rita" userId="781a46cf-5b2a-4547-a6f8-2610442f928c" providerId="ADAL" clId="{42FE81DB-258E-4D08-B54C-65B064F2929A}" dt="2021-09-09T13:07:34.353" v="507" actId="478"/>
          <ac:spMkLst>
            <pc:docMk/>
            <pc:sldMk cId="1051790254" sldId="363"/>
            <ac:spMk id="190" creationId="{13E94BB8-D654-4C66-86B2-E8C245A0D8FB}"/>
          </ac:spMkLst>
        </pc:spChg>
        <pc:spChg chg="del mod topLvl">
          <ac:chgData name="Rita" userId="781a46cf-5b2a-4547-a6f8-2610442f928c" providerId="ADAL" clId="{42FE81DB-258E-4D08-B54C-65B064F2929A}" dt="2021-09-09T13:07:34.353" v="507" actId="478"/>
          <ac:spMkLst>
            <pc:docMk/>
            <pc:sldMk cId="1051790254" sldId="363"/>
            <ac:spMk id="191" creationId="{305138F0-2A98-4268-A3CC-E48E0FA7BCA8}"/>
          </ac:spMkLst>
        </pc:spChg>
        <pc:spChg chg="del mod topLvl">
          <ac:chgData name="Rita" userId="781a46cf-5b2a-4547-a6f8-2610442f928c" providerId="ADAL" clId="{42FE81DB-258E-4D08-B54C-65B064F2929A}" dt="2021-09-09T13:12:48.738" v="631" actId="478"/>
          <ac:spMkLst>
            <pc:docMk/>
            <pc:sldMk cId="1051790254" sldId="363"/>
            <ac:spMk id="192" creationId="{2D1B4F6F-3FF1-45B6-91B5-DD0809597028}"/>
          </ac:spMkLst>
        </pc:spChg>
        <pc:spChg chg="del mod topLvl">
          <ac:chgData name="Rita" userId="781a46cf-5b2a-4547-a6f8-2610442f928c" providerId="ADAL" clId="{42FE81DB-258E-4D08-B54C-65B064F2929A}" dt="2021-09-09T13:12:48.738" v="631" actId="478"/>
          <ac:spMkLst>
            <pc:docMk/>
            <pc:sldMk cId="1051790254" sldId="363"/>
            <ac:spMk id="193" creationId="{0830F433-A7C2-412E-9BEE-159FB5A6C06E}"/>
          </ac:spMkLst>
        </pc:spChg>
        <pc:spChg chg="del mod topLvl">
          <ac:chgData name="Rita" userId="781a46cf-5b2a-4547-a6f8-2610442f928c" providerId="ADAL" clId="{42FE81DB-258E-4D08-B54C-65B064F2929A}" dt="2021-09-09T13:12:48.738" v="631" actId="478"/>
          <ac:spMkLst>
            <pc:docMk/>
            <pc:sldMk cId="1051790254" sldId="363"/>
            <ac:spMk id="194" creationId="{6C52DA55-2316-4DEC-861A-E4AC934C5F28}"/>
          </ac:spMkLst>
        </pc:spChg>
        <pc:spChg chg="del mod topLvl">
          <ac:chgData name="Rita" userId="781a46cf-5b2a-4547-a6f8-2610442f928c" providerId="ADAL" clId="{42FE81DB-258E-4D08-B54C-65B064F2929A}" dt="2021-09-09T13:12:48.738" v="631" actId="478"/>
          <ac:spMkLst>
            <pc:docMk/>
            <pc:sldMk cId="1051790254" sldId="363"/>
            <ac:spMk id="195" creationId="{3458AAEC-3AE6-4D48-BA79-A961A8847800}"/>
          </ac:spMkLst>
        </pc:spChg>
        <pc:spChg chg="del mod topLvl">
          <ac:chgData name="Rita" userId="781a46cf-5b2a-4547-a6f8-2610442f928c" providerId="ADAL" clId="{42FE81DB-258E-4D08-B54C-65B064F2929A}" dt="2021-09-09T13:12:48.738" v="631" actId="478"/>
          <ac:spMkLst>
            <pc:docMk/>
            <pc:sldMk cId="1051790254" sldId="363"/>
            <ac:spMk id="196" creationId="{B33C5055-04A9-48C6-9A79-BFFD58B049E6}"/>
          </ac:spMkLst>
        </pc:spChg>
        <pc:spChg chg="del mod topLvl">
          <ac:chgData name="Rita" userId="781a46cf-5b2a-4547-a6f8-2610442f928c" providerId="ADAL" clId="{42FE81DB-258E-4D08-B54C-65B064F2929A}" dt="2021-09-09T13:12:48.738" v="631" actId="478"/>
          <ac:spMkLst>
            <pc:docMk/>
            <pc:sldMk cId="1051790254" sldId="363"/>
            <ac:spMk id="197" creationId="{4A824E8C-989D-477F-8747-548C0AF2AAC9}"/>
          </ac:spMkLst>
        </pc:spChg>
        <pc:spChg chg="del mod topLvl">
          <ac:chgData name="Rita" userId="781a46cf-5b2a-4547-a6f8-2610442f928c" providerId="ADAL" clId="{42FE81DB-258E-4D08-B54C-65B064F2929A}" dt="2021-09-09T13:12:48.738" v="631" actId="478"/>
          <ac:spMkLst>
            <pc:docMk/>
            <pc:sldMk cId="1051790254" sldId="363"/>
            <ac:spMk id="198" creationId="{FEC7104B-5C45-4BA9-9F31-48919C2BA195}"/>
          </ac:spMkLst>
        </pc:spChg>
        <pc:spChg chg="del mod topLvl">
          <ac:chgData name="Rita" userId="781a46cf-5b2a-4547-a6f8-2610442f928c" providerId="ADAL" clId="{42FE81DB-258E-4D08-B54C-65B064F2929A}" dt="2021-09-09T13:12:48.738" v="631" actId="478"/>
          <ac:spMkLst>
            <pc:docMk/>
            <pc:sldMk cId="1051790254" sldId="363"/>
            <ac:spMk id="199" creationId="{8F5D5695-7622-4872-90BD-BCE9EE6ADB8F}"/>
          </ac:spMkLst>
        </pc:spChg>
        <pc:spChg chg="del mod topLvl">
          <ac:chgData name="Rita" userId="781a46cf-5b2a-4547-a6f8-2610442f928c" providerId="ADAL" clId="{42FE81DB-258E-4D08-B54C-65B064F2929A}" dt="2021-09-09T13:12:48.738" v="631" actId="478"/>
          <ac:spMkLst>
            <pc:docMk/>
            <pc:sldMk cId="1051790254" sldId="363"/>
            <ac:spMk id="200" creationId="{92609197-2091-4B6F-B5E8-D4882173203E}"/>
          </ac:spMkLst>
        </pc:spChg>
        <pc:spChg chg="del mod topLvl">
          <ac:chgData name="Rita" userId="781a46cf-5b2a-4547-a6f8-2610442f928c" providerId="ADAL" clId="{42FE81DB-258E-4D08-B54C-65B064F2929A}" dt="2021-09-09T13:23:41.033" v="704" actId="478"/>
          <ac:spMkLst>
            <pc:docMk/>
            <pc:sldMk cId="1051790254" sldId="363"/>
            <ac:spMk id="201" creationId="{0202A800-0C0C-44B5-BF45-A8ECA8F44831}"/>
          </ac:spMkLst>
        </pc:spChg>
        <pc:spChg chg="del mod topLvl">
          <ac:chgData name="Rita" userId="781a46cf-5b2a-4547-a6f8-2610442f928c" providerId="ADAL" clId="{42FE81DB-258E-4D08-B54C-65B064F2929A}" dt="2021-09-09T13:23:41.033" v="704" actId="478"/>
          <ac:spMkLst>
            <pc:docMk/>
            <pc:sldMk cId="1051790254" sldId="363"/>
            <ac:spMk id="202" creationId="{996246E7-0696-405B-AB74-62214003A3FB}"/>
          </ac:spMkLst>
        </pc:spChg>
        <pc:spChg chg="del mod topLvl">
          <ac:chgData name="Rita" userId="781a46cf-5b2a-4547-a6f8-2610442f928c" providerId="ADAL" clId="{42FE81DB-258E-4D08-B54C-65B064F2929A}" dt="2021-09-09T13:23:41.033" v="704" actId="478"/>
          <ac:spMkLst>
            <pc:docMk/>
            <pc:sldMk cId="1051790254" sldId="363"/>
            <ac:spMk id="203" creationId="{0476B0B3-3AE4-4DDA-B449-CDEF3B5E342D}"/>
          </ac:spMkLst>
        </pc:spChg>
        <pc:spChg chg="del mod topLvl">
          <ac:chgData name="Rita" userId="781a46cf-5b2a-4547-a6f8-2610442f928c" providerId="ADAL" clId="{42FE81DB-258E-4D08-B54C-65B064F2929A}" dt="2021-09-09T13:23:41.033" v="704" actId="478"/>
          <ac:spMkLst>
            <pc:docMk/>
            <pc:sldMk cId="1051790254" sldId="363"/>
            <ac:spMk id="204" creationId="{957059FA-A6CB-48C1-92D3-E6D270F3BA8A}"/>
          </ac:spMkLst>
        </pc:spChg>
        <pc:spChg chg="del mod topLvl">
          <ac:chgData name="Rita" userId="781a46cf-5b2a-4547-a6f8-2610442f928c" providerId="ADAL" clId="{42FE81DB-258E-4D08-B54C-65B064F2929A}" dt="2021-09-09T13:23:41.033" v="704" actId="478"/>
          <ac:spMkLst>
            <pc:docMk/>
            <pc:sldMk cId="1051790254" sldId="363"/>
            <ac:spMk id="205" creationId="{BD1A3595-0B75-4E52-ACEA-F275696ED472}"/>
          </ac:spMkLst>
        </pc:spChg>
        <pc:spChg chg="del mod topLvl">
          <ac:chgData name="Rita" userId="781a46cf-5b2a-4547-a6f8-2610442f928c" providerId="ADAL" clId="{42FE81DB-258E-4D08-B54C-65B064F2929A}" dt="2021-09-09T13:23:41.033" v="704" actId="478"/>
          <ac:spMkLst>
            <pc:docMk/>
            <pc:sldMk cId="1051790254" sldId="363"/>
            <ac:spMk id="206" creationId="{FC066975-6FE7-4A2C-BEAD-18686577AB0A}"/>
          </ac:spMkLst>
        </pc:spChg>
        <pc:spChg chg="del mod topLvl">
          <ac:chgData name="Rita" userId="781a46cf-5b2a-4547-a6f8-2610442f928c" providerId="ADAL" clId="{42FE81DB-258E-4D08-B54C-65B064F2929A}" dt="2021-09-09T13:23:41.033" v="704" actId="478"/>
          <ac:spMkLst>
            <pc:docMk/>
            <pc:sldMk cId="1051790254" sldId="363"/>
            <ac:spMk id="207" creationId="{1951EA67-2B33-484D-AEBD-9331DCEAC70F}"/>
          </ac:spMkLst>
        </pc:spChg>
        <pc:spChg chg="del mod topLvl">
          <ac:chgData name="Rita" userId="781a46cf-5b2a-4547-a6f8-2610442f928c" providerId="ADAL" clId="{42FE81DB-258E-4D08-B54C-65B064F2929A}" dt="2021-09-09T13:23:41.033" v="704" actId="478"/>
          <ac:spMkLst>
            <pc:docMk/>
            <pc:sldMk cId="1051790254" sldId="363"/>
            <ac:spMk id="208" creationId="{1470F360-D86D-46C6-AF6E-5C91AC955C23}"/>
          </ac:spMkLst>
        </pc:spChg>
        <pc:spChg chg="del mod topLvl">
          <ac:chgData name="Rita" userId="781a46cf-5b2a-4547-a6f8-2610442f928c" providerId="ADAL" clId="{42FE81DB-258E-4D08-B54C-65B064F2929A}" dt="2021-09-09T13:18:46.161" v="633" actId="478"/>
          <ac:spMkLst>
            <pc:docMk/>
            <pc:sldMk cId="1051790254" sldId="363"/>
            <ac:spMk id="209" creationId="{9C370989-4FA7-4C4D-93BA-369CBC7BB935}"/>
          </ac:spMkLst>
        </pc:spChg>
        <pc:spChg chg="del mod topLvl">
          <ac:chgData name="Rita" userId="781a46cf-5b2a-4547-a6f8-2610442f928c" providerId="ADAL" clId="{42FE81DB-258E-4D08-B54C-65B064F2929A}" dt="2021-09-09T13:18:46.161" v="633" actId="478"/>
          <ac:spMkLst>
            <pc:docMk/>
            <pc:sldMk cId="1051790254" sldId="363"/>
            <ac:spMk id="210" creationId="{19FDC19F-2331-46E0-8E30-D7F4A700C08D}"/>
          </ac:spMkLst>
        </pc:spChg>
        <pc:spChg chg="del mod topLvl">
          <ac:chgData name="Rita" userId="781a46cf-5b2a-4547-a6f8-2610442f928c" providerId="ADAL" clId="{42FE81DB-258E-4D08-B54C-65B064F2929A}" dt="2021-09-09T13:18:46.161" v="633" actId="478"/>
          <ac:spMkLst>
            <pc:docMk/>
            <pc:sldMk cId="1051790254" sldId="363"/>
            <ac:spMk id="211" creationId="{58CBD3B1-516E-4981-935E-0D9D36640245}"/>
          </ac:spMkLst>
        </pc:spChg>
        <pc:spChg chg="del mod topLvl">
          <ac:chgData name="Rita" userId="781a46cf-5b2a-4547-a6f8-2610442f928c" providerId="ADAL" clId="{42FE81DB-258E-4D08-B54C-65B064F2929A}" dt="2021-09-09T13:18:46.161" v="633" actId="478"/>
          <ac:spMkLst>
            <pc:docMk/>
            <pc:sldMk cId="1051790254" sldId="363"/>
            <ac:spMk id="212" creationId="{454ADCAD-6E83-4695-92A4-0B359BAC295E}"/>
          </ac:spMkLst>
        </pc:spChg>
        <pc:spChg chg="del mod topLvl">
          <ac:chgData name="Rita" userId="781a46cf-5b2a-4547-a6f8-2610442f928c" providerId="ADAL" clId="{42FE81DB-258E-4D08-B54C-65B064F2929A}" dt="2021-09-09T13:02:14.369" v="388" actId="478"/>
          <ac:spMkLst>
            <pc:docMk/>
            <pc:sldMk cId="1051790254" sldId="363"/>
            <ac:spMk id="213" creationId="{AAAE3071-2D94-447F-9686-1AC5D7379229}"/>
          </ac:spMkLst>
        </pc:spChg>
        <pc:spChg chg="del mod topLvl">
          <ac:chgData name="Rita" userId="781a46cf-5b2a-4547-a6f8-2610442f928c" providerId="ADAL" clId="{42FE81DB-258E-4D08-B54C-65B064F2929A}" dt="2021-09-09T13:02:14.369" v="388" actId="478"/>
          <ac:spMkLst>
            <pc:docMk/>
            <pc:sldMk cId="1051790254" sldId="363"/>
            <ac:spMk id="214" creationId="{4C70E7A8-ACF1-4ACA-B3C6-456F3F9E134E}"/>
          </ac:spMkLst>
        </pc:spChg>
        <pc:spChg chg="del mod topLvl">
          <ac:chgData name="Rita" userId="781a46cf-5b2a-4547-a6f8-2610442f928c" providerId="ADAL" clId="{42FE81DB-258E-4D08-B54C-65B064F2929A}" dt="2021-09-09T13:02:14.369" v="388" actId="478"/>
          <ac:spMkLst>
            <pc:docMk/>
            <pc:sldMk cId="1051790254" sldId="363"/>
            <ac:spMk id="215" creationId="{FC86243D-9CD2-4598-B0E4-896D85C8C9F4}"/>
          </ac:spMkLst>
        </pc:spChg>
        <pc:spChg chg="del mod topLvl">
          <ac:chgData name="Rita" userId="781a46cf-5b2a-4547-a6f8-2610442f928c" providerId="ADAL" clId="{42FE81DB-258E-4D08-B54C-65B064F2929A}" dt="2021-09-09T13:02:14.369" v="388" actId="478"/>
          <ac:spMkLst>
            <pc:docMk/>
            <pc:sldMk cId="1051790254" sldId="363"/>
            <ac:spMk id="216" creationId="{7EDC3C70-A00E-4268-BC46-60DAA0A1BFEC}"/>
          </ac:spMkLst>
        </pc:spChg>
        <pc:spChg chg="del mod topLvl">
          <ac:chgData name="Rita" userId="781a46cf-5b2a-4547-a6f8-2610442f928c" providerId="ADAL" clId="{42FE81DB-258E-4D08-B54C-65B064F2929A}" dt="2021-09-09T13:02:14.369" v="388" actId="478"/>
          <ac:spMkLst>
            <pc:docMk/>
            <pc:sldMk cId="1051790254" sldId="363"/>
            <ac:spMk id="217" creationId="{ACAF77FC-50F9-4153-9D59-61CE67BC79A0}"/>
          </ac:spMkLst>
        </pc:spChg>
        <pc:spChg chg="del mod topLvl">
          <ac:chgData name="Rita" userId="781a46cf-5b2a-4547-a6f8-2610442f928c" providerId="ADAL" clId="{42FE81DB-258E-4D08-B54C-65B064F2929A}" dt="2021-09-09T13:02:14.369" v="388" actId="478"/>
          <ac:spMkLst>
            <pc:docMk/>
            <pc:sldMk cId="1051790254" sldId="363"/>
            <ac:spMk id="218" creationId="{6D65F40B-1026-4EB4-99A7-0CCBAF71232F}"/>
          </ac:spMkLst>
        </pc:spChg>
        <pc:spChg chg="del mod topLvl">
          <ac:chgData name="Rita" userId="781a46cf-5b2a-4547-a6f8-2610442f928c" providerId="ADAL" clId="{42FE81DB-258E-4D08-B54C-65B064F2929A}" dt="2021-09-09T13:02:14.369" v="388" actId="478"/>
          <ac:spMkLst>
            <pc:docMk/>
            <pc:sldMk cId="1051790254" sldId="363"/>
            <ac:spMk id="219" creationId="{9298E537-8F72-4622-9807-1A12C616E4CF}"/>
          </ac:spMkLst>
        </pc:spChg>
        <pc:spChg chg="del mod topLvl">
          <ac:chgData name="Rita" userId="781a46cf-5b2a-4547-a6f8-2610442f928c" providerId="ADAL" clId="{42FE81DB-258E-4D08-B54C-65B064F2929A}" dt="2021-09-09T13:02:14.369" v="388" actId="478"/>
          <ac:spMkLst>
            <pc:docMk/>
            <pc:sldMk cId="1051790254" sldId="363"/>
            <ac:spMk id="220" creationId="{D816FC0D-98C2-4DD0-8171-B6A2993708D2}"/>
          </ac:spMkLst>
        </pc:spChg>
        <pc:spChg chg="del mod topLvl">
          <ac:chgData name="Rita" userId="781a46cf-5b2a-4547-a6f8-2610442f928c" providerId="ADAL" clId="{42FE81DB-258E-4D08-B54C-65B064F2929A}" dt="2021-09-09T13:02:14.369" v="388" actId="478"/>
          <ac:spMkLst>
            <pc:docMk/>
            <pc:sldMk cId="1051790254" sldId="363"/>
            <ac:spMk id="221" creationId="{EB36F1C8-47CA-4935-9F56-22E0526CB8BF}"/>
          </ac:spMkLst>
        </pc:spChg>
        <pc:spChg chg="del mod topLvl">
          <ac:chgData name="Rita" userId="781a46cf-5b2a-4547-a6f8-2610442f928c" providerId="ADAL" clId="{42FE81DB-258E-4D08-B54C-65B064F2929A}" dt="2021-09-09T13:02:14.369" v="388" actId="478"/>
          <ac:spMkLst>
            <pc:docMk/>
            <pc:sldMk cId="1051790254" sldId="363"/>
            <ac:spMk id="222" creationId="{0D7B3703-0837-4D03-BD34-B54E006A3263}"/>
          </ac:spMkLst>
        </pc:spChg>
        <pc:spChg chg="del mod topLvl">
          <ac:chgData name="Rita" userId="781a46cf-5b2a-4547-a6f8-2610442f928c" providerId="ADAL" clId="{42FE81DB-258E-4D08-B54C-65B064F2929A}" dt="2021-09-09T13:02:14.369" v="388" actId="478"/>
          <ac:spMkLst>
            <pc:docMk/>
            <pc:sldMk cId="1051790254" sldId="363"/>
            <ac:spMk id="223" creationId="{E8C01685-2399-4368-A6F1-CAECE9DF25FA}"/>
          </ac:spMkLst>
        </pc:spChg>
        <pc:spChg chg="del mod topLvl">
          <ac:chgData name="Rita" userId="781a46cf-5b2a-4547-a6f8-2610442f928c" providerId="ADAL" clId="{42FE81DB-258E-4D08-B54C-65B064F2929A}" dt="2021-09-09T13:02:14.369" v="388" actId="478"/>
          <ac:spMkLst>
            <pc:docMk/>
            <pc:sldMk cId="1051790254" sldId="363"/>
            <ac:spMk id="224" creationId="{7AA63D58-3F1B-4478-B724-BB7C037EA133}"/>
          </ac:spMkLst>
        </pc:spChg>
        <pc:spChg chg="del mod topLvl">
          <ac:chgData name="Rita" userId="781a46cf-5b2a-4547-a6f8-2610442f928c" providerId="ADAL" clId="{42FE81DB-258E-4D08-B54C-65B064F2929A}" dt="2021-09-09T13:02:14.369" v="388" actId="478"/>
          <ac:spMkLst>
            <pc:docMk/>
            <pc:sldMk cId="1051790254" sldId="363"/>
            <ac:spMk id="225" creationId="{00456C8E-4820-4EE9-A8F7-9B929B9E384B}"/>
          </ac:spMkLst>
        </pc:spChg>
        <pc:spChg chg="mod topLvl">
          <ac:chgData name="Rita" userId="781a46cf-5b2a-4547-a6f8-2610442f928c" providerId="ADAL" clId="{42FE81DB-258E-4D08-B54C-65B064F2929A}" dt="2021-09-10T06:57:30.577" v="3813" actId="1035"/>
          <ac:spMkLst>
            <pc:docMk/>
            <pc:sldMk cId="1051790254" sldId="363"/>
            <ac:spMk id="235" creationId="{A78D54DD-42F9-4E75-837F-7C608581417C}"/>
          </ac:spMkLst>
        </pc:spChg>
        <pc:spChg chg="del mod">
          <ac:chgData name="Rita" userId="781a46cf-5b2a-4547-a6f8-2610442f928c" providerId="ADAL" clId="{42FE81DB-258E-4D08-B54C-65B064F2929A}" dt="2021-09-09T13:01:52.416" v="385" actId="478"/>
          <ac:spMkLst>
            <pc:docMk/>
            <pc:sldMk cId="1051790254" sldId="363"/>
            <ac:spMk id="236" creationId="{7E60AE11-301C-40FD-BB43-EE1E79C49406}"/>
          </ac:spMkLst>
        </pc:spChg>
        <pc:spChg chg="mod topLvl">
          <ac:chgData name="Rita" userId="781a46cf-5b2a-4547-a6f8-2610442f928c" providerId="ADAL" clId="{42FE81DB-258E-4D08-B54C-65B064F2929A}" dt="2021-09-10T06:57:23.345" v="3803" actId="1037"/>
          <ac:spMkLst>
            <pc:docMk/>
            <pc:sldMk cId="1051790254" sldId="363"/>
            <ac:spMk id="237" creationId="{23A29CA4-04B6-4192-9C1B-1BAB8FFD0998}"/>
          </ac:spMkLst>
        </pc:spChg>
        <pc:spChg chg="del mod">
          <ac:chgData name="Rita" userId="781a46cf-5b2a-4547-a6f8-2610442f928c" providerId="ADAL" clId="{42FE81DB-258E-4D08-B54C-65B064F2929A}" dt="2021-09-09T13:01:48.560" v="384" actId="478"/>
          <ac:spMkLst>
            <pc:docMk/>
            <pc:sldMk cId="1051790254" sldId="363"/>
            <ac:spMk id="238" creationId="{70175332-F27B-4E19-B7A4-208D5DE801F0}"/>
          </ac:spMkLst>
        </pc:spChg>
        <pc:spChg chg="mod topLvl">
          <ac:chgData name="Rita" userId="781a46cf-5b2a-4547-a6f8-2610442f928c" providerId="ADAL" clId="{42FE81DB-258E-4D08-B54C-65B064F2929A}" dt="2021-09-10T06:48:14.743" v="3745" actId="20577"/>
          <ac:spMkLst>
            <pc:docMk/>
            <pc:sldMk cId="1051790254" sldId="363"/>
            <ac:spMk id="239" creationId="{7FC234FB-FF2F-4550-9DFE-D7294B48D022}"/>
          </ac:spMkLst>
        </pc:spChg>
        <pc:spChg chg="del mod">
          <ac:chgData name="Rita" userId="781a46cf-5b2a-4547-a6f8-2610442f928c" providerId="ADAL" clId="{42FE81DB-258E-4D08-B54C-65B064F2929A}" dt="2021-09-09T13:01:07.879" v="362" actId="478"/>
          <ac:spMkLst>
            <pc:docMk/>
            <pc:sldMk cId="1051790254" sldId="363"/>
            <ac:spMk id="240" creationId="{7C394BBE-DD5E-4B4A-9ECD-51D4C2BCB3F7}"/>
          </ac:spMkLst>
        </pc:spChg>
        <pc:spChg chg="mod topLvl">
          <ac:chgData name="Rita" userId="781a46cf-5b2a-4547-a6f8-2610442f928c" providerId="ADAL" clId="{42FE81DB-258E-4D08-B54C-65B064F2929A}" dt="2021-09-10T06:57:16.227" v="3799" actId="1037"/>
          <ac:spMkLst>
            <pc:docMk/>
            <pc:sldMk cId="1051790254" sldId="363"/>
            <ac:spMk id="241" creationId="{CCEF5ADE-A294-4B0A-9F76-C9F6E60D9898}"/>
          </ac:spMkLst>
        </pc:spChg>
        <pc:spChg chg="del mod">
          <ac:chgData name="Rita" userId="781a46cf-5b2a-4547-a6f8-2610442f928c" providerId="ADAL" clId="{42FE81DB-258E-4D08-B54C-65B064F2929A}" dt="2021-09-09T13:01:56.567" v="386" actId="478"/>
          <ac:spMkLst>
            <pc:docMk/>
            <pc:sldMk cId="1051790254" sldId="363"/>
            <ac:spMk id="242" creationId="{9E9300D0-6574-4F8D-AF76-F7AE6F1E4758}"/>
          </ac:spMkLst>
        </pc:spChg>
        <pc:spChg chg="mod topLvl">
          <ac:chgData name="Rita" userId="781a46cf-5b2a-4547-a6f8-2610442f928c" providerId="ADAL" clId="{42FE81DB-258E-4D08-B54C-65B064F2929A}" dt="2021-09-10T06:57:09.225" v="3778" actId="1036"/>
          <ac:spMkLst>
            <pc:docMk/>
            <pc:sldMk cId="1051790254" sldId="363"/>
            <ac:spMk id="243" creationId="{AD0EC32E-0BEE-48CD-BD1B-9DF5833B8B3B}"/>
          </ac:spMkLst>
        </pc:spChg>
        <pc:spChg chg="del mod">
          <ac:chgData name="Rita" userId="781a46cf-5b2a-4547-a6f8-2610442f928c" providerId="ADAL" clId="{42FE81DB-258E-4D08-B54C-65B064F2929A}" dt="2021-09-09T13:01:34.386" v="366" actId="478"/>
          <ac:spMkLst>
            <pc:docMk/>
            <pc:sldMk cId="1051790254" sldId="363"/>
            <ac:spMk id="244" creationId="{8D38F305-164B-4EDF-BB58-0B538A62615B}"/>
          </ac:spMkLst>
        </pc:spChg>
        <pc:spChg chg="mod topLvl">
          <ac:chgData name="Rita" userId="781a46cf-5b2a-4547-a6f8-2610442f928c" providerId="ADAL" clId="{42FE81DB-258E-4D08-B54C-65B064F2929A}" dt="2021-09-10T06:57:30.577" v="3813" actId="1035"/>
          <ac:spMkLst>
            <pc:docMk/>
            <pc:sldMk cId="1051790254" sldId="363"/>
            <ac:spMk id="245" creationId="{54CD62DC-DF37-40F4-9CE7-CB5F71C86F9F}"/>
          </ac:spMkLst>
        </pc:spChg>
        <pc:spChg chg="del mod topLvl">
          <ac:chgData name="Rita" userId="781a46cf-5b2a-4547-a6f8-2610442f928c" providerId="ADAL" clId="{42FE81DB-258E-4D08-B54C-65B064F2929A}" dt="2021-09-09T13:04:28.992" v="431" actId="478"/>
          <ac:spMkLst>
            <pc:docMk/>
            <pc:sldMk cId="1051790254" sldId="363"/>
            <ac:spMk id="246" creationId="{A7BE87BF-8BB4-4E9E-A1AF-CD63AA0F96A7}"/>
          </ac:spMkLst>
        </pc:spChg>
        <pc:spChg chg="mod topLvl">
          <ac:chgData name="Rita" userId="781a46cf-5b2a-4547-a6f8-2610442f928c" providerId="ADAL" clId="{42FE81DB-258E-4D08-B54C-65B064F2929A}" dt="2021-09-10T06:57:09.225" v="3778" actId="1036"/>
          <ac:spMkLst>
            <pc:docMk/>
            <pc:sldMk cId="1051790254" sldId="363"/>
            <ac:spMk id="247" creationId="{D4E8DA84-AE76-4CD4-B4B7-F633353CEBEF}"/>
          </ac:spMkLst>
        </pc:spChg>
        <pc:spChg chg="del mod topLvl">
          <ac:chgData name="Rita" userId="781a46cf-5b2a-4547-a6f8-2610442f928c" providerId="ADAL" clId="{42FE81DB-258E-4D08-B54C-65B064F2929A}" dt="2021-09-09T13:02:50.587" v="394" actId="478"/>
          <ac:spMkLst>
            <pc:docMk/>
            <pc:sldMk cId="1051790254" sldId="363"/>
            <ac:spMk id="248" creationId="{85AB4D93-7CA0-4243-B252-64C4DB5EE070}"/>
          </ac:spMkLst>
        </pc:spChg>
        <pc:spChg chg="mod topLvl">
          <ac:chgData name="Rita" userId="781a46cf-5b2a-4547-a6f8-2610442f928c" providerId="ADAL" clId="{42FE81DB-258E-4D08-B54C-65B064F2929A}" dt="2021-09-10T06:57:23.345" v="3803" actId="1037"/>
          <ac:spMkLst>
            <pc:docMk/>
            <pc:sldMk cId="1051790254" sldId="363"/>
            <ac:spMk id="249" creationId="{64BB390B-D315-43A2-99A4-5EB7E9D9483C}"/>
          </ac:spMkLst>
        </pc:spChg>
        <pc:spChg chg="del mod topLvl">
          <ac:chgData name="Rita" userId="781a46cf-5b2a-4547-a6f8-2610442f928c" providerId="ADAL" clId="{42FE81DB-258E-4D08-B54C-65B064F2929A}" dt="2021-09-09T13:03:12.108" v="400" actId="478"/>
          <ac:spMkLst>
            <pc:docMk/>
            <pc:sldMk cId="1051790254" sldId="363"/>
            <ac:spMk id="250" creationId="{F84F25FE-6469-4DB2-85D4-58F0E0A0BECF}"/>
          </ac:spMkLst>
        </pc:spChg>
        <pc:spChg chg="mod topLvl">
          <ac:chgData name="Rita" userId="781a46cf-5b2a-4547-a6f8-2610442f928c" providerId="ADAL" clId="{42FE81DB-258E-4D08-B54C-65B064F2929A}" dt="2021-09-10T06:57:16.227" v="3799" actId="1037"/>
          <ac:spMkLst>
            <pc:docMk/>
            <pc:sldMk cId="1051790254" sldId="363"/>
            <ac:spMk id="251" creationId="{FA5DBF7E-D5D6-4B61-8FB5-2F7F3E094E99}"/>
          </ac:spMkLst>
        </pc:spChg>
        <pc:spChg chg="del mod topLvl">
          <ac:chgData name="Rita" userId="781a46cf-5b2a-4547-a6f8-2610442f928c" providerId="ADAL" clId="{42FE81DB-258E-4D08-B54C-65B064F2929A}" dt="2021-09-09T13:05:16.294" v="440" actId="478"/>
          <ac:spMkLst>
            <pc:docMk/>
            <pc:sldMk cId="1051790254" sldId="363"/>
            <ac:spMk id="252" creationId="{0910BC76-01E0-497D-92A7-1B6798C1AE37}"/>
          </ac:spMkLst>
        </pc:spChg>
        <pc:grpChg chg="add mod">
          <ac:chgData name="Rita" userId="781a46cf-5b2a-4547-a6f8-2610442f928c" providerId="ADAL" clId="{42FE81DB-258E-4D08-B54C-65B064F2929A}" dt="2021-09-10T06:57:16.227" v="3799" actId="1037"/>
          <ac:grpSpMkLst>
            <pc:docMk/>
            <pc:sldMk cId="1051790254" sldId="363"/>
            <ac:grpSpMk id="2" creationId="{3BCD00F9-6F59-4120-A517-00D2E752563D}"/>
          </ac:grpSpMkLst>
        </pc:grpChg>
        <pc:grpChg chg="del">
          <ac:chgData name="Rita" userId="781a46cf-5b2a-4547-a6f8-2610442f928c" providerId="ADAL" clId="{42FE81DB-258E-4D08-B54C-65B064F2929A}" dt="2021-09-09T13:00:02.440" v="333" actId="478"/>
          <ac:grpSpMkLst>
            <pc:docMk/>
            <pc:sldMk cId="1051790254" sldId="363"/>
            <ac:grpSpMk id="10" creationId="{0E0E9692-9E42-4555-A235-5A2F83143183}"/>
          </ac:grpSpMkLst>
        </pc:grpChg>
        <pc:grpChg chg="add del mod">
          <ac:chgData name="Rita" userId="781a46cf-5b2a-4547-a6f8-2610442f928c" providerId="ADAL" clId="{42FE81DB-258E-4D08-B54C-65B064F2929A}" dt="2021-09-09T13:02:09.495" v="387" actId="165"/>
          <ac:grpSpMkLst>
            <pc:docMk/>
            <pc:sldMk cId="1051790254" sldId="363"/>
            <ac:grpSpMk id="155" creationId="{A9BC8CA5-8851-4C7F-9384-690939649092}"/>
          </ac:grpSpMkLst>
        </pc:grpChg>
        <pc:grpChg chg="del mod topLvl">
          <ac:chgData name="Rita" userId="781a46cf-5b2a-4547-a6f8-2610442f928c" providerId="ADAL" clId="{42FE81DB-258E-4D08-B54C-65B064F2929A}" dt="2021-09-09T13:05:16.294" v="440" actId="478"/>
          <ac:grpSpMkLst>
            <pc:docMk/>
            <pc:sldMk cId="1051790254" sldId="363"/>
            <ac:grpSpMk id="226" creationId="{BECB5A58-02CA-4976-A28A-4794D37746AE}"/>
          </ac:grpSpMkLst>
        </pc:grpChg>
        <pc:grpChg chg="del mod topLvl">
          <ac:chgData name="Rita" userId="781a46cf-5b2a-4547-a6f8-2610442f928c" providerId="ADAL" clId="{42FE81DB-258E-4D08-B54C-65B064F2929A}" dt="2021-09-09T13:03:12.108" v="400" actId="478"/>
          <ac:grpSpMkLst>
            <pc:docMk/>
            <pc:sldMk cId="1051790254" sldId="363"/>
            <ac:grpSpMk id="227" creationId="{5BDCE6D4-D7E7-49A8-B9FA-E55954829F4C}"/>
          </ac:grpSpMkLst>
        </pc:grpChg>
        <pc:grpChg chg="del mod topLvl">
          <ac:chgData name="Rita" userId="781a46cf-5b2a-4547-a6f8-2610442f928c" providerId="ADAL" clId="{42FE81DB-258E-4D08-B54C-65B064F2929A}" dt="2021-09-09T13:02:50.587" v="394" actId="478"/>
          <ac:grpSpMkLst>
            <pc:docMk/>
            <pc:sldMk cId="1051790254" sldId="363"/>
            <ac:grpSpMk id="228" creationId="{C296B25F-14F8-4222-BB19-67078C5A6B93}"/>
          </ac:grpSpMkLst>
        </pc:grpChg>
        <pc:grpChg chg="del mod topLvl">
          <ac:chgData name="Rita" userId="781a46cf-5b2a-4547-a6f8-2610442f928c" providerId="ADAL" clId="{42FE81DB-258E-4D08-B54C-65B064F2929A}" dt="2021-09-09T13:04:28.992" v="431" actId="478"/>
          <ac:grpSpMkLst>
            <pc:docMk/>
            <pc:sldMk cId="1051790254" sldId="363"/>
            <ac:grpSpMk id="229" creationId="{D7380773-A485-4289-B761-05D7873458F5}"/>
          </ac:grpSpMkLst>
        </pc:grpChg>
        <pc:grpChg chg="del mod">
          <ac:chgData name="Rita" userId="781a46cf-5b2a-4547-a6f8-2610442f928c" providerId="ADAL" clId="{42FE81DB-258E-4D08-B54C-65B064F2929A}" dt="2021-09-09T13:01:34.386" v="366" actId="478"/>
          <ac:grpSpMkLst>
            <pc:docMk/>
            <pc:sldMk cId="1051790254" sldId="363"/>
            <ac:grpSpMk id="230" creationId="{EE646826-ACF8-480B-895E-83D25BC6B4F3}"/>
          </ac:grpSpMkLst>
        </pc:grpChg>
        <pc:grpChg chg="del mod">
          <ac:chgData name="Rita" userId="781a46cf-5b2a-4547-a6f8-2610442f928c" providerId="ADAL" clId="{42FE81DB-258E-4D08-B54C-65B064F2929A}" dt="2021-09-09T13:01:56.567" v="386" actId="478"/>
          <ac:grpSpMkLst>
            <pc:docMk/>
            <pc:sldMk cId="1051790254" sldId="363"/>
            <ac:grpSpMk id="231" creationId="{737D9D1E-9943-4482-B441-355363168F8D}"/>
          </ac:grpSpMkLst>
        </pc:grpChg>
        <pc:grpChg chg="del mod">
          <ac:chgData name="Rita" userId="781a46cf-5b2a-4547-a6f8-2610442f928c" providerId="ADAL" clId="{42FE81DB-258E-4D08-B54C-65B064F2929A}" dt="2021-09-09T13:01:07.879" v="362" actId="478"/>
          <ac:grpSpMkLst>
            <pc:docMk/>
            <pc:sldMk cId="1051790254" sldId="363"/>
            <ac:grpSpMk id="232" creationId="{FFCBDE39-CEAF-4ECC-8CC8-CC73B4A50151}"/>
          </ac:grpSpMkLst>
        </pc:grpChg>
        <pc:grpChg chg="del mod">
          <ac:chgData name="Rita" userId="781a46cf-5b2a-4547-a6f8-2610442f928c" providerId="ADAL" clId="{42FE81DB-258E-4D08-B54C-65B064F2929A}" dt="2021-09-09T13:01:48.560" v="384" actId="478"/>
          <ac:grpSpMkLst>
            <pc:docMk/>
            <pc:sldMk cId="1051790254" sldId="363"/>
            <ac:grpSpMk id="233" creationId="{3FA2F5EB-601E-43FF-8058-BA75EC60C0F2}"/>
          </ac:grpSpMkLst>
        </pc:grpChg>
        <pc:grpChg chg="del mod">
          <ac:chgData name="Rita" userId="781a46cf-5b2a-4547-a6f8-2610442f928c" providerId="ADAL" clId="{42FE81DB-258E-4D08-B54C-65B064F2929A}" dt="2021-09-09T13:01:52.416" v="385" actId="478"/>
          <ac:grpSpMkLst>
            <pc:docMk/>
            <pc:sldMk cId="1051790254" sldId="363"/>
            <ac:grpSpMk id="234" creationId="{F75149DB-0997-46D2-BAA4-EAB57BCDB2FE}"/>
          </ac:grpSpMkLst>
        </pc:grpChg>
        <pc:picChg chg="add mod">
          <ac:chgData name="Rita" userId="781a46cf-5b2a-4547-a6f8-2610442f928c" providerId="ADAL" clId="{42FE81DB-258E-4D08-B54C-65B064F2929A}" dt="2021-09-10T06:57:09.225" v="3778" actId="1036"/>
          <ac:picMkLst>
            <pc:docMk/>
            <pc:sldMk cId="1051790254" sldId="363"/>
            <ac:picMk id="6" creationId="{186CDFFE-4A43-4B1A-B04E-2897CB1A36EA}"/>
          </ac:picMkLst>
        </pc:picChg>
        <pc:picChg chg="add mod">
          <ac:chgData name="Rita" userId="781a46cf-5b2a-4547-a6f8-2610442f928c" providerId="ADAL" clId="{42FE81DB-258E-4D08-B54C-65B064F2929A}" dt="2021-09-10T06:57:23.345" v="3803" actId="1037"/>
          <ac:picMkLst>
            <pc:docMk/>
            <pc:sldMk cId="1051790254" sldId="363"/>
            <ac:picMk id="8" creationId="{54FD9C26-F13F-47F2-A9FA-B9CB61BAB158}"/>
          </ac:picMkLst>
        </pc:picChg>
        <pc:picChg chg="add del mod">
          <ac:chgData name="Rita" userId="781a46cf-5b2a-4547-a6f8-2610442f928c" providerId="ADAL" clId="{42FE81DB-258E-4D08-B54C-65B064F2929A}" dt="2021-09-09T13:20:51.652" v="683" actId="478"/>
          <ac:picMkLst>
            <pc:docMk/>
            <pc:sldMk cId="1051790254" sldId="363"/>
            <ac:picMk id="121" creationId="{EB9A3BD0-1280-4349-839D-F361AF26F5BD}"/>
          </ac:picMkLst>
        </pc:picChg>
        <pc:picChg chg="add mod">
          <ac:chgData name="Rita" userId="781a46cf-5b2a-4547-a6f8-2610442f928c" providerId="ADAL" clId="{42FE81DB-258E-4D08-B54C-65B064F2929A}" dt="2021-09-10T06:59:40.823" v="3815"/>
          <ac:picMkLst>
            <pc:docMk/>
            <pc:sldMk cId="1051790254" sldId="363"/>
            <ac:picMk id="123" creationId="{8CC3530F-C7E0-4A8B-B23B-F52FA2242767}"/>
          </ac:picMkLst>
        </pc:picChg>
        <pc:picChg chg="add mod">
          <ac:chgData name="Rita" userId="781a46cf-5b2a-4547-a6f8-2610442f928c" providerId="ADAL" clId="{42FE81DB-258E-4D08-B54C-65B064F2929A}" dt="2021-09-10T06:57:30.577" v="3813" actId="1035"/>
          <ac:picMkLst>
            <pc:docMk/>
            <pc:sldMk cId="1051790254" sldId="363"/>
            <ac:picMk id="254" creationId="{CEF78D81-5303-47F2-814A-2F73944EAEFC}"/>
          </ac:picMkLst>
        </pc:picChg>
        <pc:picChg chg="add del mod">
          <ac:chgData name="Rita" userId="781a46cf-5b2a-4547-a6f8-2610442f928c" providerId="ADAL" clId="{42FE81DB-258E-4D08-B54C-65B064F2929A}" dt="2021-09-10T06:52:31.424" v="3750" actId="478"/>
          <ac:picMkLst>
            <pc:docMk/>
            <pc:sldMk cId="1051790254" sldId="363"/>
            <ac:picMk id="2048" creationId="{3781C94B-5BA2-486C-8EF9-B6AB6AF9FAE6}"/>
          </ac:picMkLst>
        </pc:picChg>
        <pc:picChg chg="add mod">
          <ac:chgData name="Rita" userId="781a46cf-5b2a-4547-a6f8-2610442f928c" providerId="ADAL" clId="{42FE81DB-258E-4D08-B54C-65B064F2929A}" dt="2021-09-09T13:28:46.709" v="791" actId="1036"/>
          <ac:picMkLst>
            <pc:docMk/>
            <pc:sldMk cId="1051790254" sldId="363"/>
            <ac:picMk id="2050" creationId="{3CD8EDD0-16B9-477A-89B0-122808E02EF6}"/>
          </ac:picMkLst>
        </pc:picChg>
      </pc:sldChg>
      <pc:sldChg chg="addSp delSp modSp add mod addCm delCm">
        <pc:chgData name="Rita" userId="781a46cf-5b2a-4547-a6f8-2610442f928c" providerId="ADAL" clId="{42FE81DB-258E-4D08-B54C-65B064F2929A}" dt="2021-09-10T04:22:45.966" v="2977" actId="403"/>
        <pc:sldMkLst>
          <pc:docMk/>
          <pc:sldMk cId="205389137" sldId="364"/>
        </pc:sldMkLst>
        <pc:spChg chg="mod">
          <ac:chgData name="Rita" userId="781a46cf-5b2a-4547-a6f8-2610442f928c" providerId="ADAL" clId="{42FE81DB-258E-4D08-B54C-65B064F2929A}" dt="2021-09-09T13:36:49.302" v="930" actId="20577"/>
          <ac:spMkLst>
            <pc:docMk/>
            <pc:sldMk cId="205389137" sldId="364"/>
            <ac:spMk id="5" creationId="{00000000-0000-0000-0000-000000000000}"/>
          </ac:spMkLst>
        </pc:spChg>
        <pc:spChg chg="mod">
          <ac:chgData name="Rita" userId="781a46cf-5b2a-4547-a6f8-2610442f928c" providerId="ADAL" clId="{42FE81DB-258E-4D08-B54C-65B064F2929A}" dt="2021-09-10T04:22:45.966" v="2977" actId="403"/>
          <ac:spMkLst>
            <pc:docMk/>
            <pc:sldMk cId="205389137" sldId="364"/>
            <ac:spMk id="155" creationId="{111A9E66-0539-43C9-AA19-ECC3BDD83156}"/>
          </ac:spMkLst>
        </pc:spChg>
        <pc:spChg chg="del">
          <ac:chgData name="Rita" userId="781a46cf-5b2a-4547-a6f8-2610442f928c" providerId="ADAL" clId="{42FE81DB-258E-4D08-B54C-65B064F2929A}" dt="2021-09-09T13:39:45.916" v="934" actId="478"/>
          <ac:spMkLst>
            <pc:docMk/>
            <pc:sldMk cId="205389137" sldId="364"/>
            <ac:spMk id="159" creationId="{3050AE5F-A480-48C9-A14D-E16362DE77A8}"/>
          </ac:spMkLst>
        </pc:spChg>
        <pc:picChg chg="add mod">
          <ac:chgData name="Rita" userId="781a46cf-5b2a-4547-a6f8-2610442f928c" providerId="ADAL" clId="{42FE81DB-258E-4D08-B54C-65B064F2929A}" dt="2021-09-10T04:20:14.584" v="2897" actId="1440"/>
          <ac:picMkLst>
            <pc:docMk/>
            <pc:sldMk cId="205389137" sldId="364"/>
            <ac:picMk id="3" creationId="{1D420A00-5A80-4DCC-937F-E176905C87D4}"/>
          </ac:picMkLst>
        </pc:picChg>
        <pc:picChg chg="add del mod">
          <ac:chgData name="Rita" userId="781a46cf-5b2a-4547-a6f8-2610442f928c" providerId="ADAL" clId="{42FE81DB-258E-4D08-B54C-65B064F2929A}" dt="2021-09-10T04:19:04.141" v="2880" actId="478"/>
          <ac:picMkLst>
            <pc:docMk/>
            <pc:sldMk cId="205389137" sldId="364"/>
            <ac:picMk id="6" creationId="{0F772836-7DFD-4070-8178-485E8019F14D}"/>
          </ac:picMkLst>
        </pc:picChg>
      </pc:sldChg>
      <pc:sldChg chg="addSp delSp modSp add mod">
        <pc:chgData name="Rita" userId="781a46cf-5b2a-4547-a6f8-2610442f928c" providerId="ADAL" clId="{42FE81DB-258E-4D08-B54C-65B064F2929A}" dt="2021-09-10T04:32:13.823" v="3206" actId="20577"/>
        <pc:sldMkLst>
          <pc:docMk/>
          <pc:sldMk cId="3811153788" sldId="365"/>
        </pc:sldMkLst>
        <pc:spChg chg="mod">
          <ac:chgData name="Rita" userId="781a46cf-5b2a-4547-a6f8-2610442f928c" providerId="ADAL" clId="{42FE81DB-258E-4D08-B54C-65B064F2929A}" dt="2021-09-09T13:59:51.030" v="1099" actId="20577"/>
          <ac:spMkLst>
            <pc:docMk/>
            <pc:sldMk cId="3811153788" sldId="365"/>
            <ac:spMk id="5" creationId="{00000000-0000-0000-0000-000000000000}"/>
          </ac:spMkLst>
        </pc:spChg>
        <pc:spChg chg="mod">
          <ac:chgData name="Rita" userId="781a46cf-5b2a-4547-a6f8-2610442f928c" providerId="ADAL" clId="{42FE81DB-258E-4D08-B54C-65B064F2929A}" dt="2021-09-10T04:29:54.238" v="3132" actId="20577"/>
          <ac:spMkLst>
            <pc:docMk/>
            <pc:sldMk cId="3811153788" sldId="365"/>
            <ac:spMk id="15" creationId="{F4C02EA7-B71C-4671-9CEE-CBC940A5D830}"/>
          </ac:spMkLst>
        </pc:spChg>
        <pc:spChg chg="mod">
          <ac:chgData name="Rita" userId="781a46cf-5b2a-4547-a6f8-2610442f928c" providerId="ADAL" clId="{42FE81DB-258E-4D08-B54C-65B064F2929A}" dt="2021-09-09T15:51:37.022" v="1515" actId="18245"/>
          <ac:spMkLst>
            <pc:docMk/>
            <pc:sldMk cId="3811153788" sldId="365"/>
            <ac:spMk id="18" creationId="{5DA3F12A-EE91-4C24-98AC-D57DBB5A0709}"/>
          </ac:spMkLst>
        </pc:spChg>
        <pc:spChg chg="mod">
          <ac:chgData name="Rita" userId="781a46cf-5b2a-4547-a6f8-2610442f928c" providerId="ADAL" clId="{42FE81DB-258E-4D08-B54C-65B064F2929A}" dt="2021-09-10T04:32:13.823" v="3206" actId="20577"/>
          <ac:spMkLst>
            <pc:docMk/>
            <pc:sldMk cId="3811153788" sldId="365"/>
            <ac:spMk id="19" creationId="{176E5D8C-479C-4110-A8ED-0B6E14D8EDF2}"/>
          </ac:spMkLst>
        </pc:spChg>
        <pc:spChg chg="mod">
          <ac:chgData name="Rita" userId="781a46cf-5b2a-4547-a6f8-2610442f928c" providerId="ADAL" clId="{42FE81DB-258E-4D08-B54C-65B064F2929A}" dt="2021-09-09T15:51:37.022" v="1515" actId="18245"/>
          <ac:spMkLst>
            <pc:docMk/>
            <pc:sldMk cId="3811153788" sldId="365"/>
            <ac:spMk id="20" creationId="{32ADFF44-BA7F-4B0D-9D1A-47935690F0D6}"/>
          </ac:spMkLst>
        </pc:spChg>
        <pc:spChg chg="mod">
          <ac:chgData name="Rita" userId="781a46cf-5b2a-4547-a6f8-2610442f928c" providerId="ADAL" clId="{42FE81DB-258E-4D08-B54C-65B064F2929A}" dt="2021-09-10T04:30:12.808" v="3136" actId="403"/>
          <ac:spMkLst>
            <pc:docMk/>
            <pc:sldMk cId="3811153788" sldId="365"/>
            <ac:spMk id="21" creationId="{DB95821A-3F5B-4099-8EEB-BA6F5611FB3E}"/>
          </ac:spMkLst>
        </pc:spChg>
        <pc:spChg chg="mod">
          <ac:chgData name="Rita" userId="781a46cf-5b2a-4547-a6f8-2610442f928c" providerId="ADAL" clId="{42FE81DB-258E-4D08-B54C-65B064F2929A}" dt="2021-09-09T15:51:37.022" v="1515" actId="18245"/>
          <ac:spMkLst>
            <pc:docMk/>
            <pc:sldMk cId="3811153788" sldId="365"/>
            <ac:spMk id="22" creationId="{ECEAB250-DC05-4D5B-B7E4-D29DCF617F9D}"/>
          </ac:spMkLst>
        </pc:spChg>
        <pc:spChg chg="mod">
          <ac:chgData name="Rita" userId="781a46cf-5b2a-4547-a6f8-2610442f928c" providerId="ADAL" clId="{42FE81DB-258E-4D08-B54C-65B064F2929A}" dt="2021-09-09T15:52:36.589" v="1531" actId="113"/>
          <ac:spMkLst>
            <pc:docMk/>
            <pc:sldMk cId="3811153788" sldId="365"/>
            <ac:spMk id="23" creationId="{49CA3768-DE52-4931-BE23-8600942BD776}"/>
          </ac:spMkLst>
        </pc:spChg>
        <pc:spChg chg="del">
          <ac:chgData name="Rita" userId="781a46cf-5b2a-4547-a6f8-2610442f928c" providerId="ADAL" clId="{42FE81DB-258E-4D08-B54C-65B064F2929A}" dt="2021-09-09T14:00:48.532" v="1100" actId="478"/>
          <ac:spMkLst>
            <pc:docMk/>
            <pc:sldMk cId="3811153788" sldId="365"/>
            <ac:spMk id="155" creationId="{111A9E66-0539-43C9-AA19-ECC3BDD83156}"/>
          </ac:spMkLst>
        </pc:spChg>
        <pc:spChg chg="mod">
          <ac:chgData name="Rita" userId="781a46cf-5b2a-4547-a6f8-2610442f928c" providerId="ADAL" clId="{42FE81DB-258E-4D08-B54C-65B064F2929A}" dt="2021-09-10T04:31:05.692" v="3168" actId="6549"/>
          <ac:spMkLst>
            <pc:docMk/>
            <pc:sldMk cId="3811153788" sldId="365"/>
            <ac:spMk id="159" creationId="{3050AE5F-A480-48C9-A14D-E16362DE77A8}"/>
          </ac:spMkLst>
        </pc:spChg>
        <pc:grpChg chg="mod">
          <ac:chgData name="Rita" userId="781a46cf-5b2a-4547-a6f8-2610442f928c" providerId="ADAL" clId="{42FE81DB-258E-4D08-B54C-65B064F2929A}" dt="2021-09-09T15:51:37.022" v="1515" actId="18245"/>
          <ac:grpSpMkLst>
            <pc:docMk/>
            <pc:sldMk cId="3811153788" sldId="365"/>
            <ac:grpSpMk id="3" creationId="{EB6C7C2D-3000-4BF4-91DC-9E38A1B2FAFE}"/>
          </ac:grpSpMkLst>
        </pc:grpChg>
        <pc:grpChg chg="add del mod">
          <ac:chgData name="Rita" userId="781a46cf-5b2a-4547-a6f8-2610442f928c" providerId="ADAL" clId="{42FE81DB-258E-4D08-B54C-65B064F2929A}" dt="2021-09-09T14:01:43.296" v="1102" actId="165"/>
          <ac:grpSpMkLst>
            <pc:docMk/>
            <pc:sldMk cId="3811153788" sldId="365"/>
            <ac:grpSpMk id="6" creationId="{B6F78DDE-F950-4E17-A9CB-0D4D95675FFB}"/>
          </ac:grpSpMkLst>
        </pc:grpChg>
        <pc:graphicFrameChg chg="add del mod modGraphic">
          <ac:chgData name="Rita" userId="781a46cf-5b2a-4547-a6f8-2610442f928c" providerId="ADAL" clId="{42FE81DB-258E-4D08-B54C-65B064F2929A}" dt="2021-09-09T15:51:37.022" v="1515" actId="18245"/>
          <ac:graphicFrameMkLst>
            <pc:docMk/>
            <pc:sldMk cId="3811153788" sldId="365"/>
            <ac:graphicFrameMk id="2" creationId="{135CB42D-A22E-47BF-AC7C-4369185185D6}"/>
          </ac:graphicFrameMkLst>
        </pc:graphicFrameChg>
        <pc:picChg chg="mod topLvl">
          <ac:chgData name="Rita" userId="781a46cf-5b2a-4547-a6f8-2610442f928c" providerId="ADAL" clId="{42FE81DB-258E-4D08-B54C-65B064F2929A}" dt="2021-09-10T04:31:51.198" v="3202" actId="1038"/>
          <ac:picMkLst>
            <pc:docMk/>
            <pc:sldMk cId="3811153788" sldId="365"/>
            <ac:picMk id="7" creationId="{07E6091D-BBF7-4B0D-83C4-EC004BBFE764}"/>
          </ac:picMkLst>
        </pc:picChg>
        <pc:picChg chg="mod topLvl">
          <ac:chgData name="Rita" userId="781a46cf-5b2a-4547-a6f8-2610442f928c" providerId="ADAL" clId="{42FE81DB-258E-4D08-B54C-65B064F2929A}" dt="2021-09-09T15:43:34.799" v="1443" actId="1076"/>
          <ac:picMkLst>
            <pc:docMk/>
            <pc:sldMk cId="3811153788" sldId="365"/>
            <ac:picMk id="8" creationId="{2187CC30-6B89-4163-BB71-422D34EA5F41}"/>
          </ac:picMkLst>
        </pc:picChg>
        <pc:picChg chg="del mod topLvl">
          <ac:chgData name="Rita" userId="781a46cf-5b2a-4547-a6f8-2610442f928c" providerId="ADAL" clId="{42FE81DB-258E-4D08-B54C-65B064F2929A}" dt="2021-09-09T15:42:08.384" v="1414" actId="21"/>
          <ac:picMkLst>
            <pc:docMk/>
            <pc:sldMk cId="3811153788" sldId="365"/>
            <ac:picMk id="9" creationId="{A930C369-657B-4669-971A-D2B1E7B6E5CD}"/>
          </ac:picMkLst>
        </pc:picChg>
        <pc:picChg chg="del mod topLvl">
          <ac:chgData name="Rita" userId="781a46cf-5b2a-4547-a6f8-2610442f928c" providerId="ADAL" clId="{42FE81DB-258E-4D08-B54C-65B064F2929A}" dt="2021-09-09T15:42:08.384" v="1414" actId="21"/>
          <ac:picMkLst>
            <pc:docMk/>
            <pc:sldMk cId="3811153788" sldId="365"/>
            <ac:picMk id="10" creationId="{F56E567A-AB1B-455A-B221-B593F8C2F467}"/>
          </ac:picMkLst>
        </pc:picChg>
        <pc:picChg chg="mod topLvl">
          <ac:chgData name="Rita" userId="781a46cf-5b2a-4547-a6f8-2610442f928c" providerId="ADAL" clId="{42FE81DB-258E-4D08-B54C-65B064F2929A}" dt="2021-09-10T04:31:47.592" v="3196" actId="1038"/>
          <ac:picMkLst>
            <pc:docMk/>
            <pc:sldMk cId="3811153788" sldId="365"/>
            <ac:picMk id="11" creationId="{84D07583-757C-47ED-B9E2-D63EE7AF7917}"/>
          </ac:picMkLst>
        </pc:picChg>
        <pc:picChg chg="mod topLvl">
          <ac:chgData name="Rita" userId="781a46cf-5b2a-4547-a6f8-2610442f928c" providerId="ADAL" clId="{42FE81DB-258E-4D08-B54C-65B064F2929A}" dt="2021-09-10T04:31:47.592" v="3196" actId="1038"/>
          <ac:picMkLst>
            <pc:docMk/>
            <pc:sldMk cId="3811153788" sldId="365"/>
            <ac:picMk id="12" creationId="{A7097C6E-DEC9-4594-91ED-2954258601C9}"/>
          </ac:picMkLst>
        </pc:picChg>
        <pc:picChg chg="mod topLvl">
          <ac:chgData name="Rita" userId="781a46cf-5b2a-4547-a6f8-2610442f928c" providerId="ADAL" clId="{42FE81DB-258E-4D08-B54C-65B064F2929A}" dt="2021-09-10T04:31:47.592" v="3196" actId="1038"/>
          <ac:picMkLst>
            <pc:docMk/>
            <pc:sldMk cId="3811153788" sldId="365"/>
            <ac:picMk id="13" creationId="{4B0BBA34-625B-4A3F-B9AE-301BDC6404A9}"/>
          </ac:picMkLst>
        </pc:picChg>
        <pc:picChg chg="mod topLvl">
          <ac:chgData name="Rita" userId="781a46cf-5b2a-4547-a6f8-2610442f928c" providerId="ADAL" clId="{42FE81DB-258E-4D08-B54C-65B064F2929A}" dt="2021-09-10T04:31:37.501" v="3188" actId="1038"/>
          <ac:picMkLst>
            <pc:docMk/>
            <pc:sldMk cId="3811153788" sldId="365"/>
            <ac:picMk id="14" creationId="{D728DBBA-DC13-4629-8A68-365146C12529}"/>
          </ac:picMkLst>
        </pc:picChg>
        <pc:picChg chg="add mod">
          <ac:chgData name="Rita" userId="781a46cf-5b2a-4547-a6f8-2610442f928c" providerId="ADAL" clId="{42FE81DB-258E-4D08-B54C-65B064F2929A}" dt="2021-09-10T04:31:33.173" v="3180" actId="1036"/>
          <ac:picMkLst>
            <pc:docMk/>
            <pc:sldMk cId="3811153788" sldId="365"/>
            <ac:picMk id="16" creationId="{6AD674DE-69BE-4412-95CD-C0BB06FB6D2B}"/>
          </ac:picMkLst>
        </pc:picChg>
        <pc:picChg chg="add mod">
          <ac:chgData name="Rita" userId="781a46cf-5b2a-4547-a6f8-2610442f928c" providerId="ADAL" clId="{42FE81DB-258E-4D08-B54C-65B064F2929A}" dt="2021-09-10T04:31:33.173" v="3180" actId="1036"/>
          <ac:picMkLst>
            <pc:docMk/>
            <pc:sldMk cId="3811153788" sldId="365"/>
            <ac:picMk id="17" creationId="{45237A45-021A-48E3-B0BB-9CC2B24B6D6B}"/>
          </ac:picMkLst>
        </pc:picChg>
      </pc:sldChg>
      <pc:sldChg chg="addSp delSp modSp add mod">
        <pc:chgData name="Rita" userId="781a46cf-5b2a-4547-a6f8-2610442f928c" providerId="ADAL" clId="{42FE81DB-258E-4D08-B54C-65B064F2929A}" dt="2021-09-10T06:46:41.980" v="3734" actId="20577"/>
        <pc:sldMkLst>
          <pc:docMk/>
          <pc:sldMk cId="140819057" sldId="366"/>
        </pc:sldMkLst>
        <pc:spChg chg="mod">
          <ac:chgData name="Rita" userId="781a46cf-5b2a-4547-a6f8-2610442f928c" providerId="ADAL" clId="{42FE81DB-258E-4D08-B54C-65B064F2929A}" dt="2021-09-09T15:58:42.577" v="1635" actId="6549"/>
          <ac:spMkLst>
            <pc:docMk/>
            <pc:sldMk cId="140819057" sldId="366"/>
            <ac:spMk id="5" creationId="{00000000-0000-0000-0000-000000000000}"/>
          </ac:spMkLst>
        </pc:spChg>
        <pc:spChg chg="add mod">
          <ac:chgData name="Rita" userId="781a46cf-5b2a-4547-a6f8-2610442f928c" providerId="ADAL" clId="{42FE81DB-258E-4D08-B54C-65B064F2929A}" dt="2021-09-09T16:38:45.975" v="2096" actId="20577"/>
          <ac:spMkLst>
            <pc:docMk/>
            <pc:sldMk cId="140819057" sldId="366"/>
            <ac:spMk id="7" creationId="{868C04A0-2181-4AB2-9C11-6E5B6582A89F}"/>
          </ac:spMkLst>
        </pc:spChg>
        <pc:spChg chg="add mod">
          <ac:chgData name="Rita" userId="781a46cf-5b2a-4547-a6f8-2610442f928c" providerId="ADAL" clId="{42FE81DB-258E-4D08-B54C-65B064F2929A}" dt="2021-09-09T16:33:09.462" v="1996" actId="1038"/>
          <ac:spMkLst>
            <pc:docMk/>
            <pc:sldMk cId="140819057" sldId="366"/>
            <ac:spMk id="8" creationId="{9FC900F6-99DA-40F1-ADA7-43D16CC346DB}"/>
          </ac:spMkLst>
        </pc:spChg>
        <pc:spChg chg="add mod">
          <ac:chgData name="Rita" userId="781a46cf-5b2a-4547-a6f8-2610442f928c" providerId="ADAL" clId="{42FE81DB-258E-4D08-B54C-65B064F2929A}" dt="2021-09-09T16:33:09.462" v="1996" actId="1038"/>
          <ac:spMkLst>
            <pc:docMk/>
            <pc:sldMk cId="140819057" sldId="366"/>
            <ac:spMk id="9" creationId="{FF64E22A-A5D4-4BD3-B39A-CB1CCE51026D}"/>
          </ac:spMkLst>
        </pc:spChg>
        <pc:spChg chg="add mod">
          <ac:chgData name="Rita" userId="781a46cf-5b2a-4547-a6f8-2610442f928c" providerId="ADAL" clId="{42FE81DB-258E-4D08-B54C-65B064F2929A}" dt="2021-09-09T16:33:09.462" v="1996" actId="1038"/>
          <ac:spMkLst>
            <pc:docMk/>
            <pc:sldMk cId="140819057" sldId="366"/>
            <ac:spMk id="10" creationId="{03533984-2917-4C92-9261-CFE9628C0C58}"/>
          </ac:spMkLst>
        </pc:spChg>
        <pc:spChg chg="add mod">
          <ac:chgData name="Rita" userId="781a46cf-5b2a-4547-a6f8-2610442f928c" providerId="ADAL" clId="{42FE81DB-258E-4D08-B54C-65B064F2929A}" dt="2021-09-09T16:33:09.462" v="1996" actId="1038"/>
          <ac:spMkLst>
            <pc:docMk/>
            <pc:sldMk cId="140819057" sldId="366"/>
            <ac:spMk id="11" creationId="{7076568E-0371-4348-8B69-FA4FFDB05D9C}"/>
          </ac:spMkLst>
        </pc:spChg>
        <pc:spChg chg="add mod">
          <ac:chgData name="Rita" userId="781a46cf-5b2a-4547-a6f8-2610442f928c" providerId="ADAL" clId="{42FE81DB-258E-4D08-B54C-65B064F2929A}" dt="2021-09-09T16:38:27.841" v="2090" actId="1037"/>
          <ac:spMkLst>
            <pc:docMk/>
            <pc:sldMk cId="140819057" sldId="366"/>
            <ac:spMk id="12" creationId="{F4E3C3AE-061F-4113-A521-F164D5AF86E5}"/>
          </ac:spMkLst>
        </pc:spChg>
        <pc:spChg chg="add mod">
          <ac:chgData name="Rita" userId="781a46cf-5b2a-4547-a6f8-2610442f928c" providerId="ADAL" clId="{42FE81DB-258E-4D08-B54C-65B064F2929A}" dt="2021-09-09T16:33:09.462" v="1996" actId="1038"/>
          <ac:spMkLst>
            <pc:docMk/>
            <pc:sldMk cId="140819057" sldId="366"/>
            <ac:spMk id="13" creationId="{054112E8-9D21-4EF3-9EFA-C9EA72FCDB81}"/>
          </ac:spMkLst>
        </pc:spChg>
        <pc:spChg chg="add mod">
          <ac:chgData name="Rita" userId="781a46cf-5b2a-4547-a6f8-2610442f928c" providerId="ADAL" clId="{42FE81DB-258E-4D08-B54C-65B064F2929A}" dt="2021-09-09T16:33:09.462" v="1996" actId="1038"/>
          <ac:spMkLst>
            <pc:docMk/>
            <pc:sldMk cId="140819057" sldId="366"/>
            <ac:spMk id="14" creationId="{A2433492-3B08-462E-9126-93CA41672FDA}"/>
          </ac:spMkLst>
        </pc:spChg>
        <pc:spChg chg="add mod">
          <ac:chgData name="Rita" userId="781a46cf-5b2a-4547-a6f8-2610442f928c" providerId="ADAL" clId="{42FE81DB-258E-4D08-B54C-65B064F2929A}" dt="2021-09-09T16:33:09.462" v="1996" actId="1038"/>
          <ac:spMkLst>
            <pc:docMk/>
            <pc:sldMk cId="140819057" sldId="366"/>
            <ac:spMk id="15" creationId="{CAED87BE-6650-4CD2-B660-EAFD6CCF24EC}"/>
          </ac:spMkLst>
        </pc:spChg>
        <pc:spChg chg="add mod">
          <ac:chgData name="Rita" userId="781a46cf-5b2a-4547-a6f8-2610442f928c" providerId="ADAL" clId="{42FE81DB-258E-4D08-B54C-65B064F2929A}" dt="2021-09-09T16:33:09.462" v="1996" actId="1038"/>
          <ac:spMkLst>
            <pc:docMk/>
            <pc:sldMk cId="140819057" sldId="366"/>
            <ac:spMk id="16" creationId="{297FCC55-2184-4927-96FD-0AD3C559E293}"/>
          </ac:spMkLst>
        </pc:spChg>
        <pc:spChg chg="add del mod">
          <ac:chgData name="Rita" userId="781a46cf-5b2a-4547-a6f8-2610442f928c" providerId="ADAL" clId="{42FE81DB-258E-4D08-B54C-65B064F2929A}" dt="2021-09-09T16:09:17.983" v="1805" actId="478"/>
          <ac:spMkLst>
            <pc:docMk/>
            <pc:sldMk cId="140819057" sldId="366"/>
            <ac:spMk id="17" creationId="{05067DBC-EFB4-4D83-B448-4829AE108C6A}"/>
          </ac:spMkLst>
        </pc:spChg>
        <pc:spChg chg="add del mod">
          <ac:chgData name="Rita" userId="781a46cf-5b2a-4547-a6f8-2610442f928c" providerId="ADAL" clId="{42FE81DB-258E-4D08-B54C-65B064F2929A}" dt="2021-09-09T16:09:17.983" v="1805" actId="478"/>
          <ac:spMkLst>
            <pc:docMk/>
            <pc:sldMk cId="140819057" sldId="366"/>
            <ac:spMk id="18" creationId="{4A466F07-AA5D-4432-9F9D-F77C01003CCE}"/>
          </ac:spMkLst>
        </pc:spChg>
        <pc:spChg chg="add del mod">
          <ac:chgData name="Rita" userId="781a46cf-5b2a-4547-a6f8-2610442f928c" providerId="ADAL" clId="{42FE81DB-258E-4D08-B54C-65B064F2929A}" dt="2021-09-09T16:09:17.983" v="1805" actId="478"/>
          <ac:spMkLst>
            <pc:docMk/>
            <pc:sldMk cId="140819057" sldId="366"/>
            <ac:spMk id="19" creationId="{E9402BDE-16C9-40BB-86A2-9C631E5E1887}"/>
          </ac:spMkLst>
        </pc:spChg>
        <pc:spChg chg="add del mod">
          <ac:chgData name="Rita" userId="781a46cf-5b2a-4547-a6f8-2610442f928c" providerId="ADAL" clId="{42FE81DB-258E-4D08-B54C-65B064F2929A}" dt="2021-09-09T16:09:17.983" v="1805" actId="478"/>
          <ac:spMkLst>
            <pc:docMk/>
            <pc:sldMk cId="140819057" sldId="366"/>
            <ac:spMk id="20" creationId="{E78C830C-3574-4539-924D-0FA24D337262}"/>
          </ac:spMkLst>
        </pc:spChg>
        <pc:spChg chg="add del mod">
          <ac:chgData name="Rita" userId="781a46cf-5b2a-4547-a6f8-2610442f928c" providerId="ADAL" clId="{42FE81DB-258E-4D08-B54C-65B064F2929A}" dt="2021-09-09T16:09:17.983" v="1805" actId="478"/>
          <ac:spMkLst>
            <pc:docMk/>
            <pc:sldMk cId="140819057" sldId="366"/>
            <ac:spMk id="21" creationId="{5C573049-95DE-447D-BD22-A3FF14314289}"/>
          </ac:spMkLst>
        </pc:spChg>
        <pc:spChg chg="add del mod">
          <ac:chgData name="Rita" userId="781a46cf-5b2a-4547-a6f8-2610442f928c" providerId="ADAL" clId="{42FE81DB-258E-4D08-B54C-65B064F2929A}" dt="2021-09-09T16:09:17.983" v="1805" actId="478"/>
          <ac:spMkLst>
            <pc:docMk/>
            <pc:sldMk cId="140819057" sldId="366"/>
            <ac:spMk id="22" creationId="{9315BFDB-6A1F-486D-9DC8-1663EFD2D5D5}"/>
          </ac:spMkLst>
        </pc:spChg>
        <pc:spChg chg="add del mod">
          <ac:chgData name="Rita" userId="781a46cf-5b2a-4547-a6f8-2610442f928c" providerId="ADAL" clId="{42FE81DB-258E-4D08-B54C-65B064F2929A}" dt="2021-09-09T16:08:05.204" v="1797" actId="478"/>
          <ac:spMkLst>
            <pc:docMk/>
            <pc:sldMk cId="140819057" sldId="366"/>
            <ac:spMk id="23" creationId="{F1BAF33F-ED11-4776-96D7-6F15804930AB}"/>
          </ac:spMkLst>
        </pc:spChg>
        <pc:spChg chg="add del mod">
          <ac:chgData name="Rita" userId="781a46cf-5b2a-4547-a6f8-2610442f928c" providerId="ADAL" clId="{42FE81DB-258E-4D08-B54C-65B064F2929A}" dt="2021-09-09T16:08:05.204" v="1797" actId="478"/>
          <ac:spMkLst>
            <pc:docMk/>
            <pc:sldMk cId="140819057" sldId="366"/>
            <ac:spMk id="24" creationId="{744A497D-CC1C-40E2-8A23-3584A7F497C8}"/>
          </ac:spMkLst>
        </pc:spChg>
        <pc:spChg chg="add del mod">
          <ac:chgData name="Rita" userId="781a46cf-5b2a-4547-a6f8-2610442f928c" providerId="ADAL" clId="{42FE81DB-258E-4D08-B54C-65B064F2929A}" dt="2021-09-09T16:08:05.204" v="1797" actId="478"/>
          <ac:spMkLst>
            <pc:docMk/>
            <pc:sldMk cId="140819057" sldId="366"/>
            <ac:spMk id="25" creationId="{04CD2EEA-DB45-4870-A217-CC43F1EC1C5A}"/>
          </ac:spMkLst>
        </pc:spChg>
        <pc:spChg chg="add del mod">
          <ac:chgData name="Rita" userId="781a46cf-5b2a-4547-a6f8-2610442f928c" providerId="ADAL" clId="{42FE81DB-258E-4D08-B54C-65B064F2929A}" dt="2021-09-09T16:08:05.204" v="1797" actId="478"/>
          <ac:spMkLst>
            <pc:docMk/>
            <pc:sldMk cId="140819057" sldId="366"/>
            <ac:spMk id="26" creationId="{EAFEF95B-C8C9-4856-A907-57B97847EF84}"/>
          </ac:spMkLst>
        </pc:spChg>
        <pc:spChg chg="add del mod">
          <ac:chgData name="Rita" userId="781a46cf-5b2a-4547-a6f8-2610442f928c" providerId="ADAL" clId="{42FE81DB-258E-4D08-B54C-65B064F2929A}" dt="2021-09-09T16:08:05.204" v="1797" actId="478"/>
          <ac:spMkLst>
            <pc:docMk/>
            <pc:sldMk cId="140819057" sldId="366"/>
            <ac:spMk id="27" creationId="{819847E2-A366-4156-8B36-E69ACB8E1B11}"/>
          </ac:spMkLst>
        </pc:spChg>
        <pc:spChg chg="add del mod">
          <ac:chgData name="Rita" userId="781a46cf-5b2a-4547-a6f8-2610442f928c" providerId="ADAL" clId="{42FE81DB-258E-4D08-B54C-65B064F2929A}" dt="2021-09-09T16:08:05.204" v="1797" actId="478"/>
          <ac:spMkLst>
            <pc:docMk/>
            <pc:sldMk cId="140819057" sldId="366"/>
            <ac:spMk id="28" creationId="{E80AA5A6-E7D5-4E6D-90B1-3BA817C1BCF9}"/>
          </ac:spMkLst>
        </pc:spChg>
        <pc:spChg chg="add del mod">
          <ac:chgData name="Rita" userId="781a46cf-5b2a-4547-a6f8-2610442f928c" providerId="ADAL" clId="{42FE81DB-258E-4D08-B54C-65B064F2929A}" dt="2021-09-09T16:09:56.006" v="1811" actId="478"/>
          <ac:spMkLst>
            <pc:docMk/>
            <pc:sldMk cId="140819057" sldId="366"/>
            <ac:spMk id="29" creationId="{DCF294FF-CEA9-437F-B1A0-9DAB7C51F3ED}"/>
          </ac:spMkLst>
        </pc:spChg>
        <pc:spChg chg="add del mod">
          <ac:chgData name="Rita" userId="781a46cf-5b2a-4547-a6f8-2610442f928c" providerId="ADAL" clId="{42FE81DB-258E-4D08-B54C-65B064F2929A}" dt="2021-09-09T16:09:56.006" v="1811" actId="478"/>
          <ac:spMkLst>
            <pc:docMk/>
            <pc:sldMk cId="140819057" sldId="366"/>
            <ac:spMk id="30" creationId="{FA4CC59E-08D9-417B-8E79-30C6A787D8EE}"/>
          </ac:spMkLst>
        </pc:spChg>
        <pc:spChg chg="add del mod">
          <ac:chgData name="Rita" userId="781a46cf-5b2a-4547-a6f8-2610442f928c" providerId="ADAL" clId="{42FE81DB-258E-4D08-B54C-65B064F2929A}" dt="2021-09-09T16:09:56.006" v="1811" actId="478"/>
          <ac:spMkLst>
            <pc:docMk/>
            <pc:sldMk cId="140819057" sldId="366"/>
            <ac:spMk id="31" creationId="{77242292-476C-4EBE-B518-8D15AB7756DF}"/>
          </ac:spMkLst>
        </pc:spChg>
        <pc:spChg chg="add del mod">
          <ac:chgData name="Rita" userId="781a46cf-5b2a-4547-a6f8-2610442f928c" providerId="ADAL" clId="{42FE81DB-258E-4D08-B54C-65B064F2929A}" dt="2021-09-09T16:09:56.006" v="1811" actId="478"/>
          <ac:spMkLst>
            <pc:docMk/>
            <pc:sldMk cId="140819057" sldId="366"/>
            <ac:spMk id="32" creationId="{21AD1D40-E1E9-46EB-86EB-EA371CC5F355}"/>
          </ac:spMkLst>
        </pc:spChg>
        <pc:spChg chg="add del mod">
          <ac:chgData name="Rita" userId="781a46cf-5b2a-4547-a6f8-2610442f928c" providerId="ADAL" clId="{42FE81DB-258E-4D08-B54C-65B064F2929A}" dt="2021-09-09T16:09:56.006" v="1811" actId="478"/>
          <ac:spMkLst>
            <pc:docMk/>
            <pc:sldMk cId="140819057" sldId="366"/>
            <ac:spMk id="33" creationId="{4933FDB1-1DF3-4F11-880E-FE6849758D26}"/>
          </ac:spMkLst>
        </pc:spChg>
        <pc:spChg chg="add del mod">
          <ac:chgData name="Rita" userId="781a46cf-5b2a-4547-a6f8-2610442f928c" providerId="ADAL" clId="{42FE81DB-258E-4D08-B54C-65B064F2929A}" dt="2021-09-09T16:09:56.006" v="1811" actId="478"/>
          <ac:spMkLst>
            <pc:docMk/>
            <pc:sldMk cId="140819057" sldId="366"/>
            <ac:spMk id="34" creationId="{E585CAA1-6309-4CBF-BFF5-DA890AF70CE9}"/>
          </ac:spMkLst>
        </pc:spChg>
        <pc:spChg chg="add del mod">
          <ac:chgData name="Rita" userId="781a46cf-5b2a-4547-a6f8-2610442f928c" providerId="ADAL" clId="{42FE81DB-258E-4D08-B54C-65B064F2929A}" dt="2021-09-09T16:09:56.006" v="1811" actId="478"/>
          <ac:spMkLst>
            <pc:docMk/>
            <pc:sldMk cId="140819057" sldId="366"/>
            <ac:spMk id="35" creationId="{0DAB3BE2-0EEB-44B4-9885-37207C6B7760}"/>
          </ac:spMkLst>
        </pc:spChg>
        <pc:spChg chg="add del mod">
          <ac:chgData name="Rita" userId="781a46cf-5b2a-4547-a6f8-2610442f928c" providerId="ADAL" clId="{42FE81DB-258E-4D08-B54C-65B064F2929A}" dt="2021-09-09T16:09:56.006" v="1811" actId="478"/>
          <ac:spMkLst>
            <pc:docMk/>
            <pc:sldMk cId="140819057" sldId="366"/>
            <ac:spMk id="36" creationId="{118BA4F1-E838-41D7-9E6E-A47D09EB22C0}"/>
          </ac:spMkLst>
        </pc:spChg>
        <pc:spChg chg="add del mod">
          <ac:chgData name="Rita" userId="781a46cf-5b2a-4547-a6f8-2610442f928c" providerId="ADAL" clId="{42FE81DB-258E-4D08-B54C-65B064F2929A}" dt="2021-09-09T16:08:51.309" v="1802" actId="478"/>
          <ac:spMkLst>
            <pc:docMk/>
            <pc:sldMk cId="140819057" sldId="366"/>
            <ac:spMk id="37" creationId="{90CE917D-ED34-40FF-8274-1E6849E3E7E0}"/>
          </ac:spMkLst>
        </pc:spChg>
        <pc:spChg chg="add del mod">
          <ac:chgData name="Rita" userId="781a46cf-5b2a-4547-a6f8-2610442f928c" providerId="ADAL" clId="{42FE81DB-258E-4D08-B54C-65B064F2929A}" dt="2021-09-09T16:08:51.309" v="1802" actId="478"/>
          <ac:spMkLst>
            <pc:docMk/>
            <pc:sldMk cId="140819057" sldId="366"/>
            <ac:spMk id="38" creationId="{C7F21C04-6D6A-4FD7-AAE6-5C31435395C1}"/>
          </ac:spMkLst>
        </pc:spChg>
        <pc:spChg chg="add del mod">
          <ac:chgData name="Rita" userId="781a46cf-5b2a-4547-a6f8-2610442f928c" providerId="ADAL" clId="{42FE81DB-258E-4D08-B54C-65B064F2929A}" dt="2021-09-09T16:08:51.309" v="1802" actId="478"/>
          <ac:spMkLst>
            <pc:docMk/>
            <pc:sldMk cId="140819057" sldId="366"/>
            <ac:spMk id="39" creationId="{6727CBF2-771C-42E7-8D65-03DA5E5533EE}"/>
          </ac:spMkLst>
        </pc:spChg>
        <pc:spChg chg="add del mod">
          <ac:chgData name="Rita" userId="781a46cf-5b2a-4547-a6f8-2610442f928c" providerId="ADAL" clId="{42FE81DB-258E-4D08-B54C-65B064F2929A}" dt="2021-09-09T16:08:51.309" v="1802" actId="478"/>
          <ac:spMkLst>
            <pc:docMk/>
            <pc:sldMk cId="140819057" sldId="366"/>
            <ac:spMk id="40" creationId="{D5862AFF-7EDA-4AF9-BFA0-6E6F07FBABB3}"/>
          </ac:spMkLst>
        </pc:spChg>
        <pc:spChg chg="add del mod">
          <ac:chgData name="Rita" userId="781a46cf-5b2a-4547-a6f8-2610442f928c" providerId="ADAL" clId="{42FE81DB-258E-4D08-B54C-65B064F2929A}" dt="2021-09-09T16:08:51.309" v="1802" actId="478"/>
          <ac:spMkLst>
            <pc:docMk/>
            <pc:sldMk cId="140819057" sldId="366"/>
            <ac:spMk id="41" creationId="{C7F2B72F-AC37-40C1-9090-1E6F8678ADBE}"/>
          </ac:spMkLst>
        </pc:spChg>
        <pc:spChg chg="add del mod">
          <ac:chgData name="Rita" userId="781a46cf-5b2a-4547-a6f8-2610442f928c" providerId="ADAL" clId="{42FE81DB-258E-4D08-B54C-65B064F2929A}" dt="2021-09-09T16:08:51.309" v="1802" actId="478"/>
          <ac:spMkLst>
            <pc:docMk/>
            <pc:sldMk cId="140819057" sldId="366"/>
            <ac:spMk id="42" creationId="{CBFBCFEE-5D9D-4D61-86BC-8DD981362EF1}"/>
          </ac:spMkLst>
        </pc:spChg>
        <pc:spChg chg="add del mod">
          <ac:chgData name="Rita" userId="781a46cf-5b2a-4547-a6f8-2610442f928c" providerId="ADAL" clId="{42FE81DB-258E-4D08-B54C-65B064F2929A}" dt="2021-09-09T16:08:51.309" v="1802" actId="478"/>
          <ac:spMkLst>
            <pc:docMk/>
            <pc:sldMk cId="140819057" sldId="366"/>
            <ac:spMk id="43" creationId="{607E6B3C-D65B-4566-8FCB-43CD517B02EF}"/>
          </ac:spMkLst>
        </pc:spChg>
        <pc:spChg chg="mod">
          <ac:chgData name="Rita" userId="781a46cf-5b2a-4547-a6f8-2610442f928c" providerId="ADAL" clId="{42FE81DB-258E-4D08-B54C-65B064F2929A}" dt="2021-09-09T16:33:09.462" v="1996" actId="1038"/>
          <ac:spMkLst>
            <pc:docMk/>
            <pc:sldMk cId="140819057" sldId="366"/>
            <ac:spMk id="45" creationId="{E7F8CFA3-3447-4BD7-8014-32AEA2096A13}"/>
          </ac:spMkLst>
        </pc:spChg>
        <pc:spChg chg="mod">
          <ac:chgData name="Rita" userId="781a46cf-5b2a-4547-a6f8-2610442f928c" providerId="ADAL" clId="{42FE81DB-258E-4D08-B54C-65B064F2929A}" dt="2021-09-10T06:46:41.980" v="3734" actId="20577"/>
          <ac:spMkLst>
            <pc:docMk/>
            <pc:sldMk cId="140819057" sldId="366"/>
            <ac:spMk id="46" creationId="{064FC3B9-9BCF-44D6-8B6C-5D62382BCB92}"/>
          </ac:spMkLst>
        </pc:spChg>
        <pc:spChg chg="add mod">
          <ac:chgData name="Rita" userId="781a46cf-5b2a-4547-a6f8-2610442f928c" providerId="ADAL" clId="{42FE81DB-258E-4D08-B54C-65B064F2929A}" dt="2021-09-09T16:37:42.398" v="2050" actId="1036"/>
          <ac:spMkLst>
            <pc:docMk/>
            <pc:sldMk cId="140819057" sldId="366"/>
            <ac:spMk id="47" creationId="{1C9F2FA9-E9E5-4D4D-9483-EC055E21F241}"/>
          </ac:spMkLst>
        </pc:spChg>
        <pc:spChg chg="mod topLvl">
          <ac:chgData name="Rita" userId="781a46cf-5b2a-4547-a6f8-2610442f928c" providerId="ADAL" clId="{42FE81DB-258E-4D08-B54C-65B064F2929A}" dt="2021-09-10T04:33:24.861" v="3210" actId="552"/>
          <ac:spMkLst>
            <pc:docMk/>
            <pc:sldMk cId="140819057" sldId="366"/>
            <ac:spMk id="49" creationId="{28198250-5AF3-40A4-BB4B-C5D6262E4D9A}"/>
          </ac:spMkLst>
        </pc:spChg>
        <pc:spChg chg="del mod topLvl">
          <ac:chgData name="Rita" userId="781a46cf-5b2a-4547-a6f8-2610442f928c" providerId="ADAL" clId="{42FE81DB-258E-4D08-B54C-65B064F2929A}" dt="2021-09-09T16:06:11.788" v="1778" actId="478"/>
          <ac:spMkLst>
            <pc:docMk/>
            <pc:sldMk cId="140819057" sldId="366"/>
            <ac:spMk id="50" creationId="{2953996B-C60C-4F20-8C6B-3AC8DC3B4F42}"/>
          </ac:spMkLst>
        </pc:spChg>
        <pc:spChg chg="mod topLvl">
          <ac:chgData name="Rita" userId="781a46cf-5b2a-4547-a6f8-2610442f928c" providerId="ADAL" clId="{42FE81DB-258E-4D08-B54C-65B064F2929A}" dt="2021-09-10T04:33:24.861" v="3210" actId="552"/>
          <ac:spMkLst>
            <pc:docMk/>
            <pc:sldMk cId="140819057" sldId="366"/>
            <ac:spMk id="52" creationId="{7EA585A3-3AE3-4ACE-BD77-927C21DB818C}"/>
          </ac:spMkLst>
        </pc:spChg>
        <pc:spChg chg="del mod topLvl">
          <ac:chgData name="Rita" userId="781a46cf-5b2a-4547-a6f8-2610442f928c" providerId="ADAL" clId="{42FE81DB-258E-4D08-B54C-65B064F2929A}" dt="2021-09-09T16:06:21.765" v="1780" actId="478"/>
          <ac:spMkLst>
            <pc:docMk/>
            <pc:sldMk cId="140819057" sldId="366"/>
            <ac:spMk id="53" creationId="{37340F05-C2E2-44C7-83B8-246B1BE08B28}"/>
          </ac:spMkLst>
        </pc:spChg>
        <pc:spChg chg="mod topLvl">
          <ac:chgData name="Rita" userId="781a46cf-5b2a-4547-a6f8-2610442f928c" providerId="ADAL" clId="{42FE81DB-258E-4D08-B54C-65B064F2929A}" dt="2021-09-10T04:33:24.861" v="3210" actId="552"/>
          <ac:spMkLst>
            <pc:docMk/>
            <pc:sldMk cId="140819057" sldId="366"/>
            <ac:spMk id="55" creationId="{D5A6D642-0D63-451E-A7A8-CB41F70ABAC0}"/>
          </ac:spMkLst>
        </pc:spChg>
        <pc:spChg chg="del mod topLvl">
          <ac:chgData name="Rita" userId="781a46cf-5b2a-4547-a6f8-2610442f928c" providerId="ADAL" clId="{42FE81DB-258E-4D08-B54C-65B064F2929A}" dt="2021-09-09T16:06:43.119" v="1784" actId="478"/>
          <ac:spMkLst>
            <pc:docMk/>
            <pc:sldMk cId="140819057" sldId="366"/>
            <ac:spMk id="56" creationId="{035325A7-3C9B-4930-B423-D7686DC4EEE8}"/>
          </ac:spMkLst>
        </pc:spChg>
        <pc:spChg chg="add del mod topLvl">
          <ac:chgData name="Rita" userId="781a46cf-5b2a-4547-a6f8-2610442f928c" providerId="ADAL" clId="{42FE81DB-258E-4D08-B54C-65B064F2929A}" dt="2021-09-10T04:33:24.861" v="3210" actId="552"/>
          <ac:spMkLst>
            <pc:docMk/>
            <pc:sldMk cId="140819057" sldId="366"/>
            <ac:spMk id="58" creationId="{3E23A9F8-9DEA-4DC6-9D66-9A98955CC4D7}"/>
          </ac:spMkLst>
        </pc:spChg>
        <pc:spChg chg="del mod topLvl">
          <ac:chgData name="Rita" userId="781a46cf-5b2a-4547-a6f8-2610442f928c" providerId="ADAL" clId="{42FE81DB-258E-4D08-B54C-65B064F2929A}" dt="2021-09-09T16:07:10.705" v="1789" actId="478"/>
          <ac:spMkLst>
            <pc:docMk/>
            <pc:sldMk cId="140819057" sldId="366"/>
            <ac:spMk id="59" creationId="{89F46B78-1644-4349-97BE-86E094855752}"/>
          </ac:spMkLst>
        </pc:spChg>
        <pc:spChg chg="add mod">
          <ac:chgData name="Rita" userId="781a46cf-5b2a-4547-a6f8-2610442f928c" providerId="ADAL" clId="{42FE81DB-258E-4D08-B54C-65B064F2929A}" dt="2021-09-09T16:33:09.462" v="1996" actId="1038"/>
          <ac:spMkLst>
            <pc:docMk/>
            <pc:sldMk cId="140819057" sldId="366"/>
            <ac:spMk id="69" creationId="{B27F0C0A-2A7F-4062-A0AE-6D47D40F1968}"/>
          </ac:spMkLst>
        </pc:spChg>
        <pc:spChg chg="add mod">
          <ac:chgData name="Rita" userId="781a46cf-5b2a-4547-a6f8-2610442f928c" providerId="ADAL" clId="{42FE81DB-258E-4D08-B54C-65B064F2929A}" dt="2021-09-10T04:33:03.367" v="3208" actId="403"/>
          <ac:spMkLst>
            <pc:docMk/>
            <pc:sldMk cId="140819057" sldId="366"/>
            <ac:spMk id="70" creationId="{CC513292-DB96-4AF8-9C09-30E67ED96656}"/>
          </ac:spMkLst>
        </pc:spChg>
        <pc:spChg chg="add mod">
          <ac:chgData name="Rita" userId="781a46cf-5b2a-4547-a6f8-2610442f928c" providerId="ADAL" clId="{42FE81DB-258E-4D08-B54C-65B064F2929A}" dt="2021-09-09T16:37:39.983" v="2048" actId="1036"/>
          <ac:spMkLst>
            <pc:docMk/>
            <pc:sldMk cId="140819057" sldId="366"/>
            <ac:spMk id="74" creationId="{4DFD6364-2EAB-469D-9CCA-C33E57EF96DC}"/>
          </ac:spMkLst>
        </pc:spChg>
        <pc:spChg chg="add mod">
          <ac:chgData name="Rita" userId="781a46cf-5b2a-4547-a6f8-2610442f928c" providerId="ADAL" clId="{42FE81DB-258E-4D08-B54C-65B064F2929A}" dt="2021-09-09T16:37:31.415" v="2033" actId="1035"/>
          <ac:spMkLst>
            <pc:docMk/>
            <pc:sldMk cId="140819057" sldId="366"/>
            <ac:spMk id="75" creationId="{BBEA4311-95FA-4710-8577-E3A7940895FD}"/>
          </ac:spMkLst>
        </pc:spChg>
        <pc:spChg chg="add mod">
          <ac:chgData name="Rita" userId="781a46cf-5b2a-4547-a6f8-2610442f928c" providerId="ADAL" clId="{42FE81DB-258E-4D08-B54C-65B064F2929A}" dt="2021-09-09T16:37:31.415" v="2033" actId="1035"/>
          <ac:spMkLst>
            <pc:docMk/>
            <pc:sldMk cId="140819057" sldId="366"/>
            <ac:spMk id="76" creationId="{4DBEFF23-ED07-4272-9487-15F750804FA5}"/>
          </ac:spMkLst>
        </pc:spChg>
        <pc:spChg chg="add mod">
          <ac:chgData name="Rita" userId="781a46cf-5b2a-4547-a6f8-2610442f928c" providerId="ADAL" clId="{42FE81DB-258E-4D08-B54C-65B064F2929A}" dt="2021-09-09T16:33:45.369" v="2006" actId="167"/>
          <ac:spMkLst>
            <pc:docMk/>
            <pc:sldMk cId="140819057" sldId="366"/>
            <ac:spMk id="77" creationId="{1FD163CD-13BD-4DF1-AE32-F0C4A26D8F19}"/>
          </ac:spMkLst>
        </pc:spChg>
        <pc:spChg chg="del">
          <ac:chgData name="Rita" userId="781a46cf-5b2a-4547-a6f8-2610442f928c" providerId="ADAL" clId="{42FE81DB-258E-4D08-B54C-65B064F2929A}" dt="2021-09-09T15:44:41.444" v="1448" actId="478"/>
          <ac:spMkLst>
            <pc:docMk/>
            <pc:sldMk cId="140819057" sldId="366"/>
            <ac:spMk id="155" creationId="{111A9E66-0539-43C9-AA19-ECC3BDD83156}"/>
          </ac:spMkLst>
        </pc:spChg>
        <pc:spChg chg="del">
          <ac:chgData name="Rita" userId="781a46cf-5b2a-4547-a6f8-2610442f928c" providerId="ADAL" clId="{42FE81DB-258E-4D08-B54C-65B064F2929A}" dt="2021-09-09T15:44:38.375" v="1447" actId="478"/>
          <ac:spMkLst>
            <pc:docMk/>
            <pc:sldMk cId="140819057" sldId="366"/>
            <ac:spMk id="159" creationId="{3050AE5F-A480-48C9-A14D-E16362DE77A8}"/>
          </ac:spMkLst>
        </pc:spChg>
        <pc:grpChg chg="add mod">
          <ac:chgData name="Rita" userId="781a46cf-5b2a-4547-a6f8-2610442f928c" providerId="ADAL" clId="{42FE81DB-258E-4D08-B54C-65B064F2929A}" dt="2021-09-09T16:38:10.574" v="2061" actId="1037"/>
          <ac:grpSpMkLst>
            <pc:docMk/>
            <pc:sldMk cId="140819057" sldId="366"/>
            <ac:grpSpMk id="44" creationId="{A36BF0AA-7213-4C7E-A185-AF94298B1B0F}"/>
          </ac:grpSpMkLst>
        </pc:grpChg>
        <pc:grpChg chg="add del mod">
          <ac:chgData name="Rita" userId="781a46cf-5b2a-4547-a6f8-2610442f928c" providerId="ADAL" clId="{42FE81DB-258E-4D08-B54C-65B064F2929A}" dt="2021-09-09T16:06:11.788" v="1778" actId="478"/>
          <ac:grpSpMkLst>
            <pc:docMk/>
            <pc:sldMk cId="140819057" sldId="366"/>
            <ac:grpSpMk id="48" creationId="{B7221658-8712-4CE4-B5B2-1D2776F3A83F}"/>
          </ac:grpSpMkLst>
        </pc:grpChg>
        <pc:grpChg chg="add del mod">
          <ac:chgData name="Rita" userId="781a46cf-5b2a-4547-a6f8-2610442f928c" providerId="ADAL" clId="{42FE81DB-258E-4D08-B54C-65B064F2929A}" dt="2021-09-09T16:06:21.765" v="1780" actId="478"/>
          <ac:grpSpMkLst>
            <pc:docMk/>
            <pc:sldMk cId="140819057" sldId="366"/>
            <ac:grpSpMk id="51" creationId="{F76AF076-9779-41A6-AECC-BFADE6932B11}"/>
          </ac:grpSpMkLst>
        </pc:grpChg>
        <pc:grpChg chg="add del mod">
          <ac:chgData name="Rita" userId="781a46cf-5b2a-4547-a6f8-2610442f928c" providerId="ADAL" clId="{42FE81DB-258E-4D08-B54C-65B064F2929A}" dt="2021-09-09T16:06:43.119" v="1784" actId="478"/>
          <ac:grpSpMkLst>
            <pc:docMk/>
            <pc:sldMk cId="140819057" sldId="366"/>
            <ac:grpSpMk id="54" creationId="{119CD374-5B95-46BB-B33E-7B580609FD2C}"/>
          </ac:grpSpMkLst>
        </pc:grpChg>
        <pc:grpChg chg="add del mod">
          <ac:chgData name="Rita" userId="781a46cf-5b2a-4547-a6f8-2610442f928c" providerId="ADAL" clId="{42FE81DB-258E-4D08-B54C-65B064F2929A}" dt="2021-09-09T16:07:10.705" v="1789" actId="478"/>
          <ac:grpSpMkLst>
            <pc:docMk/>
            <pc:sldMk cId="140819057" sldId="366"/>
            <ac:grpSpMk id="57" creationId="{DEE86D2B-CDE1-4F8D-BB83-1C65C4F676FB}"/>
          </ac:grpSpMkLst>
        </pc:grpChg>
        <pc:picChg chg="add mod">
          <ac:chgData name="Rita" userId="781a46cf-5b2a-4547-a6f8-2610442f928c" providerId="ADAL" clId="{42FE81DB-258E-4D08-B54C-65B064F2929A}" dt="2021-09-09T16:33:09.462" v="1996" actId="1038"/>
          <ac:picMkLst>
            <pc:docMk/>
            <pc:sldMk cId="140819057" sldId="366"/>
            <ac:picMk id="3" creationId="{6464BDCE-39D3-4F68-BFB2-D64CE606A38F}"/>
          </ac:picMkLst>
        </pc:picChg>
        <pc:picChg chg="add del mod">
          <ac:chgData name="Rita" userId="781a46cf-5b2a-4547-a6f8-2610442f928c" providerId="ADAL" clId="{42FE81DB-258E-4D08-B54C-65B064F2929A}" dt="2021-09-09T16:05:26.706" v="1746" actId="21"/>
          <ac:picMkLst>
            <pc:docMk/>
            <pc:sldMk cId="140819057" sldId="366"/>
            <ac:picMk id="6" creationId="{5F50D5D6-3B84-417E-B3A6-655181C74E83}"/>
          </ac:picMkLst>
        </pc:picChg>
        <pc:picChg chg="add mod">
          <ac:chgData name="Rita" userId="781a46cf-5b2a-4547-a6f8-2610442f928c" providerId="ADAL" clId="{42FE81DB-258E-4D08-B54C-65B064F2929A}" dt="2021-09-10T04:33:58.937" v="3211" actId="1076"/>
          <ac:picMkLst>
            <pc:docMk/>
            <pc:sldMk cId="140819057" sldId="366"/>
            <ac:picMk id="60" creationId="{223264CA-973C-4881-9B5A-70801FDBB62C}"/>
          </ac:picMkLst>
        </pc:picChg>
        <pc:picChg chg="add mod">
          <ac:chgData name="Rita" userId="781a46cf-5b2a-4547-a6f8-2610442f928c" providerId="ADAL" clId="{42FE81DB-258E-4D08-B54C-65B064F2929A}" dt="2021-09-09T16:33:09.462" v="1996" actId="1038"/>
          <ac:picMkLst>
            <pc:docMk/>
            <pc:sldMk cId="140819057" sldId="366"/>
            <ac:picMk id="62" creationId="{FDB11FA4-9586-4DB4-AA46-E4921F39CCA8}"/>
          </ac:picMkLst>
        </pc:picChg>
        <pc:picChg chg="add del mod">
          <ac:chgData name="Rita" userId="781a46cf-5b2a-4547-a6f8-2610442f928c" providerId="ADAL" clId="{42FE81DB-258E-4D08-B54C-65B064F2929A}" dt="2021-09-09T16:31:21.103" v="1967" actId="478"/>
          <ac:picMkLst>
            <pc:docMk/>
            <pc:sldMk cId="140819057" sldId="366"/>
            <ac:picMk id="71" creationId="{09F72343-9A6C-4740-B3AC-2264DD0B0A70}"/>
          </ac:picMkLst>
        </pc:picChg>
        <pc:picChg chg="add mod">
          <ac:chgData name="Rita" userId="781a46cf-5b2a-4547-a6f8-2610442f928c" providerId="ADAL" clId="{42FE81DB-258E-4D08-B54C-65B064F2929A}" dt="2021-09-09T16:33:09.462" v="1996" actId="1038"/>
          <ac:picMkLst>
            <pc:docMk/>
            <pc:sldMk cId="140819057" sldId="366"/>
            <ac:picMk id="128" creationId="{247DCFFF-9922-4ABC-9C84-F1CF0C9E7A10}"/>
          </ac:picMkLst>
        </pc:picChg>
        <pc:picChg chg="add mod">
          <ac:chgData name="Rita" userId="781a46cf-5b2a-4547-a6f8-2610442f928c" providerId="ADAL" clId="{42FE81DB-258E-4D08-B54C-65B064F2929A}" dt="2021-09-09T16:33:09.462" v="1996" actId="1038"/>
          <ac:picMkLst>
            <pc:docMk/>
            <pc:sldMk cId="140819057" sldId="366"/>
            <ac:picMk id="130" creationId="{1335E2F5-029F-4BAA-B54A-87901FCE3900}"/>
          </ac:picMkLst>
        </pc:picChg>
        <pc:picChg chg="add mod">
          <ac:chgData name="Rita" userId="781a46cf-5b2a-4547-a6f8-2610442f928c" providerId="ADAL" clId="{42FE81DB-258E-4D08-B54C-65B064F2929A}" dt="2021-09-09T16:33:09.462" v="1996" actId="1038"/>
          <ac:picMkLst>
            <pc:docMk/>
            <pc:sldMk cId="140819057" sldId="366"/>
            <ac:picMk id="132" creationId="{B9DCEC49-C04B-49AF-9CB3-F72A08573009}"/>
          </ac:picMkLst>
        </pc:picChg>
      </pc:sldChg>
      <pc:sldChg chg="addSp delSp modSp add mod">
        <pc:chgData name="Rita" userId="781a46cf-5b2a-4547-a6f8-2610442f928c" providerId="ADAL" clId="{42FE81DB-258E-4D08-B54C-65B064F2929A}" dt="2021-09-10T04:45:46.628" v="3263" actId="207"/>
        <pc:sldMkLst>
          <pc:docMk/>
          <pc:sldMk cId="2497207499" sldId="367"/>
        </pc:sldMkLst>
        <pc:spChg chg="mod">
          <ac:chgData name="Rita" userId="781a46cf-5b2a-4547-a6f8-2610442f928c" providerId="ADAL" clId="{42FE81DB-258E-4D08-B54C-65B064F2929A}" dt="2021-09-09T15:58:52.551" v="1648" actId="20577"/>
          <ac:spMkLst>
            <pc:docMk/>
            <pc:sldMk cId="2497207499" sldId="367"/>
            <ac:spMk id="5" creationId="{00000000-0000-0000-0000-000000000000}"/>
          </ac:spMkLst>
        </pc:spChg>
        <pc:spChg chg="del mod">
          <ac:chgData name="Rita" userId="781a46cf-5b2a-4547-a6f8-2610442f928c" providerId="ADAL" clId="{42FE81DB-258E-4D08-B54C-65B064F2929A}" dt="2021-09-09T16:10:39.433" v="1820" actId="478"/>
          <ac:spMkLst>
            <pc:docMk/>
            <pc:sldMk cId="2497207499" sldId="367"/>
            <ac:spMk id="7" creationId="{868C04A0-2181-4AB2-9C11-6E5B6582A89F}"/>
          </ac:spMkLst>
        </pc:spChg>
        <pc:spChg chg="add del mod topLvl">
          <ac:chgData name="Rita" userId="781a46cf-5b2a-4547-a6f8-2610442f928c" providerId="ADAL" clId="{42FE81DB-258E-4D08-B54C-65B064F2929A}" dt="2021-09-09T16:00:57.346" v="1668" actId="478"/>
          <ac:spMkLst>
            <pc:docMk/>
            <pc:sldMk cId="2497207499" sldId="367"/>
            <ac:spMk id="9" creationId="{1489FA9A-DFC7-4191-8BC3-0C14F2B7F29D}"/>
          </ac:spMkLst>
        </pc:spChg>
        <pc:spChg chg="add del mod topLvl">
          <ac:chgData name="Rita" userId="781a46cf-5b2a-4547-a6f8-2610442f928c" providerId="ADAL" clId="{42FE81DB-258E-4D08-B54C-65B064F2929A}" dt="2021-09-09T16:00:59.427" v="1669" actId="478"/>
          <ac:spMkLst>
            <pc:docMk/>
            <pc:sldMk cId="2497207499" sldId="367"/>
            <ac:spMk id="10" creationId="{2C5864E7-60C9-4AC2-98C2-53D7E1C54D51}"/>
          </ac:spMkLst>
        </pc:spChg>
        <pc:spChg chg="add del mod topLvl">
          <ac:chgData name="Rita" userId="781a46cf-5b2a-4547-a6f8-2610442f928c" providerId="ADAL" clId="{42FE81DB-258E-4D08-B54C-65B064F2929A}" dt="2021-09-09T16:01:02" v="1670" actId="478"/>
          <ac:spMkLst>
            <pc:docMk/>
            <pc:sldMk cId="2497207499" sldId="367"/>
            <ac:spMk id="11" creationId="{76515B9B-5F63-46B1-A78A-456161CCA026}"/>
          </ac:spMkLst>
        </pc:spChg>
        <pc:spChg chg="add del mod topLvl">
          <ac:chgData name="Rita" userId="781a46cf-5b2a-4547-a6f8-2610442f928c" providerId="ADAL" clId="{42FE81DB-258E-4D08-B54C-65B064F2929A}" dt="2021-09-09T16:01:04.442" v="1671" actId="478"/>
          <ac:spMkLst>
            <pc:docMk/>
            <pc:sldMk cId="2497207499" sldId="367"/>
            <ac:spMk id="12" creationId="{C8483D47-06E6-4533-90A5-66A7F0A1E838}"/>
          </ac:spMkLst>
        </pc:spChg>
        <pc:spChg chg="del mod topLvl">
          <ac:chgData name="Rita" userId="781a46cf-5b2a-4547-a6f8-2610442f928c" providerId="ADAL" clId="{42FE81DB-258E-4D08-B54C-65B064F2929A}" dt="2021-09-09T16:05:41.537" v="1749" actId="21"/>
          <ac:spMkLst>
            <pc:docMk/>
            <pc:sldMk cId="2497207499" sldId="367"/>
            <ac:spMk id="13" creationId="{D86E5635-2A74-461C-85AA-81427B24E6DE}"/>
          </ac:spMkLst>
        </pc:spChg>
        <pc:spChg chg="del mod topLvl">
          <ac:chgData name="Rita" userId="781a46cf-5b2a-4547-a6f8-2610442f928c" providerId="ADAL" clId="{42FE81DB-258E-4D08-B54C-65B064F2929A}" dt="2021-09-09T16:05:41.537" v="1749" actId="21"/>
          <ac:spMkLst>
            <pc:docMk/>
            <pc:sldMk cId="2497207499" sldId="367"/>
            <ac:spMk id="14" creationId="{118BFB2E-3531-4988-AC8F-637492A091DD}"/>
          </ac:spMkLst>
        </pc:spChg>
        <pc:spChg chg="del mod topLvl">
          <ac:chgData name="Rita" userId="781a46cf-5b2a-4547-a6f8-2610442f928c" providerId="ADAL" clId="{42FE81DB-258E-4D08-B54C-65B064F2929A}" dt="2021-09-09T16:05:41.537" v="1749" actId="21"/>
          <ac:spMkLst>
            <pc:docMk/>
            <pc:sldMk cId="2497207499" sldId="367"/>
            <ac:spMk id="15" creationId="{78CC2CB2-24E9-4F63-9B01-1377785164AE}"/>
          </ac:spMkLst>
        </pc:spChg>
        <pc:spChg chg="del mod topLvl">
          <ac:chgData name="Rita" userId="781a46cf-5b2a-4547-a6f8-2610442f928c" providerId="ADAL" clId="{42FE81DB-258E-4D08-B54C-65B064F2929A}" dt="2021-09-09T16:05:41.537" v="1749" actId="21"/>
          <ac:spMkLst>
            <pc:docMk/>
            <pc:sldMk cId="2497207499" sldId="367"/>
            <ac:spMk id="16" creationId="{D6B5B7ED-2F39-46F0-8E63-A4647A1A9A2C}"/>
          </ac:spMkLst>
        </pc:spChg>
        <pc:spChg chg="del mod topLvl">
          <ac:chgData name="Rita" userId="781a46cf-5b2a-4547-a6f8-2610442f928c" providerId="ADAL" clId="{42FE81DB-258E-4D08-B54C-65B064F2929A}" dt="2021-09-09T16:05:41.537" v="1749" actId="21"/>
          <ac:spMkLst>
            <pc:docMk/>
            <pc:sldMk cId="2497207499" sldId="367"/>
            <ac:spMk id="17" creationId="{AD6BF0F2-40BC-4A17-8670-EC0B792A0BF9}"/>
          </ac:spMkLst>
        </pc:spChg>
        <pc:spChg chg="del mod topLvl">
          <ac:chgData name="Rita" userId="781a46cf-5b2a-4547-a6f8-2610442f928c" providerId="ADAL" clId="{42FE81DB-258E-4D08-B54C-65B064F2929A}" dt="2021-09-09T16:05:41.537" v="1749" actId="21"/>
          <ac:spMkLst>
            <pc:docMk/>
            <pc:sldMk cId="2497207499" sldId="367"/>
            <ac:spMk id="18" creationId="{CA6EB183-7B28-45C1-8127-C64F295A59DC}"/>
          </ac:spMkLst>
        </pc:spChg>
        <pc:spChg chg="del mod topLvl">
          <ac:chgData name="Rita" userId="781a46cf-5b2a-4547-a6f8-2610442f928c" providerId="ADAL" clId="{42FE81DB-258E-4D08-B54C-65B064F2929A}" dt="2021-09-09T16:05:41.537" v="1749" actId="21"/>
          <ac:spMkLst>
            <pc:docMk/>
            <pc:sldMk cId="2497207499" sldId="367"/>
            <ac:spMk id="19" creationId="{6E1C467F-4C5C-4C3D-9CB2-CC2CA6AB8079}"/>
          </ac:spMkLst>
        </pc:spChg>
        <pc:spChg chg="del mod topLvl">
          <ac:chgData name="Rita" userId="781a46cf-5b2a-4547-a6f8-2610442f928c" providerId="ADAL" clId="{42FE81DB-258E-4D08-B54C-65B064F2929A}" dt="2021-09-09T16:05:41.537" v="1749" actId="21"/>
          <ac:spMkLst>
            <pc:docMk/>
            <pc:sldMk cId="2497207499" sldId="367"/>
            <ac:spMk id="20" creationId="{655B3223-5CA8-4F2B-994D-D365C0A1F58D}"/>
          </ac:spMkLst>
        </pc:spChg>
        <pc:spChg chg="del mod topLvl">
          <ac:chgData name="Rita" userId="781a46cf-5b2a-4547-a6f8-2610442f928c" providerId="ADAL" clId="{42FE81DB-258E-4D08-B54C-65B064F2929A}" dt="2021-09-09T16:05:41.537" v="1749" actId="21"/>
          <ac:spMkLst>
            <pc:docMk/>
            <pc:sldMk cId="2497207499" sldId="367"/>
            <ac:spMk id="21" creationId="{127B78DB-F096-489A-8574-B11DACC10E7B}"/>
          </ac:spMkLst>
        </pc:spChg>
        <pc:spChg chg="del mod topLvl">
          <ac:chgData name="Rita" userId="781a46cf-5b2a-4547-a6f8-2610442f928c" providerId="ADAL" clId="{42FE81DB-258E-4D08-B54C-65B064F2929A}" dt="2021-09-09T16:00:41.879" v="1664" actId="478"/>
          <ac:spMkLst>
            <pc:docMk/>
            <pc:sldMk cId="2497207499" sldId="367"/>
            <ac:spMk id="22" creationId="{38F52180-3E5B-4F89-BC75-663E93BA57C3}"/>
          </ac:spMkLst>
        </pc:spChg>
        <pc:spChg chg="del mod topLvl">
          <ac:chgData name="Rita" userId="781a46cf-5b2a-4547-a6f8-2610442f928c" providerId="ADAL" clId="{42FE81DB-258E-4D08-B54C-65B064F2929A}" dt="2021-09-09T16:00:41.879" v="1664" actId="478"/>
          <ac:spMkLst>
            <pc:docMk/>
            <pc:sldMk cId="2497207499" sldId="367"/>
            <ac:spMk id="23" creationId="{594DE1AC-3099-49AA-A404-E5A81A49D658}"/>
          </ac:spMkLst>
        </pc:spChg>
        <pc:spChg chg="del mod topLvl">
          <ac:chgData name="Rita" userId="781a46cf-5b2a-4547-a6f8-2610442f928c" providerId="ADAL" clId="{42FE81DB-258E-4D08-B54C-65B064F2929A}" dt="2021-09-09T16:00:41.879" v="1664" actId="478"/>
          <ac:spMkLst>
            <pc:docMk/>
            <pc:sldMk cId="2497207499" sldId="367"/>
            <ac:spMk id="24" creationId="{620AABD6-7340-4D49-A88C-32C998B96432}"/>
          </ac:spMkLst>
        </pc:spChg>
        <pc:spChg chg="del mod topLvl">
          <ac:chgData name="Rita" userId="781a46cf-5b2a-4547-a6f8-2610442f928c" providerId="ADAL" clId="{42FE81DB-258E-4D08-B54C-65B064F2929A}" dt="2021-09-09T16:00:41.879" v="1664" actId="478"/>
          <ac:spMkLst>
            <pc:docMk/>
            <pc:sldMk cId="2497207499" sldId="367"/>
            <ac:spMk id="25" creationId="{22DAC7E1-11FE-4D45-BBCF-AA2534C6C05B}"/>
          </ac:spMkLst>
        </pc:spChg>
        <pc:spChg chg="del mod topLvl">
          <ac:chgData name="Rita" userId="781a46cf-5b2a-4547-a6f8-2610442f928c" providerId="ADAL" clId="{42FE81DB-258E-4D08-B54C-65B064F2929A}" dt="2021-09-09T16:00:41.879" v="1664" actId="478"/>
          <ac:spMkLst>
            <pc:docMk/>
            <pc:sldMk cId="2497207499" sldId="367"/>
            <ac:spMk id="26" creationId="{4AB687AA-334F-4129-98CD-D1CE5EB520E9}"/>
          </ac:spMkLst>
        </pc:spChg>
        <pc:spChg chg="del mod topLvl">
          <ac:chgData name="Rita" userId="781a46cf-5b2a-4547-a6f8-2610442f928c" providerId="ADAL" clId="{42FE81DB-258E-4D08-B54C-65B064F2929A}" dt="2021-09-09T16:00:41.879" v="1664" actId="478"/>
          <ac:spMkLst>
            <pc:docMk/>
            <pc:sldMk cId="2497207499" sldId="367"/>
            <ac:spMk id="27" creationId="{343572EA-DAF7-4B4C-9412-D499B6B26DC5}"/>
          </ac:spMkLst>
        </pc:spChg>
        <pc:spChg chg="del mod topLvl">
          <ac:chgData name="Rita" userId="781a46cf-5b2a-4547-a6f8-2610442f928c" providerId="ADAL" clId="{42FE81DB-258E-4D08-B54C-65B064F2929A}" dt="2021-09-09T16:00:41.879" v="1664" actId="478"/>
          <ac:spMkLst>
            <pc:docMk/>
            <pc:sldMk cId="2497207499" sldId="367"/>
            <ac:spMk id="28" creationId="{AFF5AF3D-9D6B-4D6D-818B-8A1972D836E6}"/>
          </ac:spMkLst>
        </pc:spChg>
        <pc:spChg chg="del mod topLvl">
          <ac:chgData name="Rita" userId="781a46cf-5b2a-4547-a6f8-2610442f928c" providerId="ADAL" clId="{42FE81DB-258E-4D08-B54C-65B064F2929A}" dt="2021-09-09T16:00:41.879" v="1664" actId="478"/>
          <ac:spMkLst>
            <pc:docMk/>
            <pc:sldMk cId="2497207499" sldId="367"/>
            <ac:spMk id="29" creationId="{66537209-DEFC-4855-8832-02F66E0F6489}"/>
          </ac:spMkLst>
        </pc:spChg>
        <pc:spChg chg="del mod topLvl">
          <ac:chgData name="Rita" userId="781a46cf-5b2a-4547-a6f8-2610442f928c" providerId="ADAL" clId="{42FE81DB-258E-4D08-B54C-65B064F2929A}" dt="2021-09-09T16:00:41.879" v="1664" actId="478"/>
          <ac:spMkLst>
            <pc:docMk/>
            <pc:sldMk cId="2497207499" sldId="367"/>
            <ac:spMk id="30" creationId="{909E0E69-9D10-42CD-82EF-85DF91E51DDA}"/>
          </ac:spMkLst>
        </pc:spChg>
        <pc:spChg chg="del mod topLvl">
          <ac:chgData name="Rita" userId="781a46cf-5b2a-4547-a6f8-2610442f928c" providerId="ADAL" clId="{42FE81DB-258E-4D08-B54C-65B064F2929A}" dt="2021-09-09T16:00:41.879" v="1664" actId="478"/>
          <ac:spMkLst>
            <pc:docMk/>
            <pc:sldMk cId="2497207499" sldId="367"/>
            <ac:spMk id="31" creationId="{A42AF5E7-D8A2-4C9A-B100-D6DA1A442D00}"/>
          </ac:spMkLst>
        </pc:spChg>
        <pc:spChg chg="del mod topLvl">
          <ac:chgData name="Rita" userId="781a46cf-5b2a-4547-a6f8-2610442f928c" providerId="ADAL" clId="{42FE81DB-258E-4D08-B54C-65B064F2929A}" dt="2021-09-09T16:00:41.879" v="1664" actId="478"/>
          <ac:spMkLst>
            <pc:docMk/>
            <pc:sldMk cId="2497207499" sldId="367"/>
            <ac:spMk id="32" creationId="{80B6BA22-59DE-4280-BED2-3F8F93DEFD64}"/>
          </ac:spMkLst>
        </pc:spChg>
        <pc:spChg chg="del mod topLvl">
          <ac:chgData name="Rita" userId="781a46cf-5b2a-4547-a6f8-2610442f928c" providerId="ADAL" clId="{42FE81DB-258E-4D08-B54C-65B064F2929A}" dt="2021-09-09T16:05:41.537" v="1749" actId="21"/>
          <ac:spMkLst>
            <pc:docMk/>
            <pc:sldMk cId="2497207499" sldId="367"/>
            <ac:spMk id="33" creationId="{5DEB5C83-3360-4A97-A48D-605E48675820}"/>
          </ac:spMkLst>
        </pc:spChg>
        <pc:spChg chg="del mod topLvl">
          <ac:chgData name="Rita" userId="781a46cf-5b2a-4547-a6f8-2610442f928c" providerId="ADAL" clId="{42FE81DB-258E-4D08-B54C-65B064F2929A}" dt="2021-09-09T16:05:41.537" v="1749" actId="21"/>
          <ac:spMkLst>
            <pc:docMk/>
            <pc:sldMk cId="2497207499" sldId="367"/>
            <ac:spMk id="34" creationId="{A6F6BB40-F400-4258-9FF6-42ED20CE9AD9}"/>
          </ac:spMkLst>
        </pc:spChg>
        <pc:spChg chg="del mod topLvl">
          <ac:chgData name="Rita" userId="781a46cf-5b2a-4547-a6f8-2610442f928c" providerId="ADAL" clId="{42FE81DB-258E-4D08-B54C-65B064F2929A}" dt="2021-09-09T16:05:41.537" v="1749" actId="21"/>
          <ac:spMkLst>
            <pc:docMk/>
            <pc:sldMk cId="2497207499" sldId="367"/>
            <ac:spMk id="35" creationId="{E4CF3661-2442-4B2C-B992-7AEF24CD3D93}"/>
          </ac:spMkLst>
        </pc:spChg>
        <pc:spChg chg="del mod topLvl">
          <ac:chgData name="Rita" userId="781a46cf-5b2a-4547-a6f8-2610442f928c" providerId="ADAL" clId="{42FE81DB-258E-4D08-B54C-65B064F2929A}" dt="2021-09-09T16:05:41.537" v="1749" actId="21"/>
          <ac:spMkLst>
            <pc:docMk/>
            <pc:sldMk cId="2497207499" sldId="367"/>
            <ac:spMk id="36" creationId="{5A4259C9-44B8-4700-A342-56520ADC56F8}"/>
          </ac:spMkLst>
        </pc:spChg>
        <pc:spChg chg="del mod topLvl">
          <ac:chgData name="Rita" userId="781a46cf-5b2a-4547-a6f8-2610442f928c" providerId="ADAL" clId="{42FE81DB-258E-4D08-B54C-65B064F2929A}" dt="2021-09-09T16:05:41.537" v="1749" actId="21"/>
          <ac:spMkLst>
            <pc:docMk/>
            <pc:sldMk cId="2497207499" sldId="367"/>
            <ac:spMk id="37" creationId="{8F7DC6C0-595A-41F8-AE4E-65F665750A6E}"/>
          </ac:spMkLst>
        </pc:spChg>
        <pc:spChg chg="del mod topLvl">
          <ac:chgData name="Rita" userId="781a46cf-5b2a-4547-a6f8-2610442f928c" providerId="ADAL" clId="{42FE81DB-258E-4D08-B54C-65B064F2929A}" dt="2021-09-09T16:05:41.537" v="1749" actId="21"/>
          <ac:spMkLst>
            <pc:docMk/>
            <pc:sldMk cId="2497207499" sldId="367"/>
            <ac:spMk id="38" creationId="{AF208A6F-9DB3-4371-B60F-A37CF0F538D2}"/>
          </ac:spMkLst>
        </pc:spChg>
        <pc:spChg chg="del mod topLvl">
          <ac:chgData name="Rita" userId="781a46cf-5b2a-4547-a6f8-2610442f928c" providerId="ADAL" clId="{42FE81DB-258E-4D08-B54C-65B064F2929A}" dt="2021-09-09T16:00:41.879" v="1664" actId="478"/>
          <ac:spMkLst>
            <pc:docMk/>
            <pc:sldMk cId="2497207499" sldId="367"/>
            <ac:spMk id="39" creationId="{505CB922-C543-4E3A-BFD1-D9623E59D4CB}"/>
          </ac:spMkLst>
        </pc:spChg>
        <pc:spChg chg="del mod topLvl">
          <ac:chgData name="Rita" userId="781a46cf-5b2a-4547-a6f8-2610442f928c" providerId="ADAL" clId="{42FE81DB-258E-4D08-B54C-65B064F2929A}" dt="2021-09-09T16:00:41.879" v="1664" actId="478"/>
          <ac:spMkLst>
            <pc:docMk/>
            <pc:sldMk cId="2497207499" sldId="367"/>
            <ac:spMk id="40" creationId="{CD8C9A70-18DD-4916-A80D-5319FCC0C27C}"/>
          </ac:spMkLst>
        </pc:spChg>
        <pc:spChg chg="del mod topLvl">
          <ac:chgData name="Rita" userId="781a46cf-5b2a-4547-a6f8-2610442f928c" providerId="ADAL" clId="{42FE81DB-258E-4D08-B54C-65B064F2929A}" dt="2021-09-09T16:00:41.879" v="1664" actId="478"/>
          <ac:spMkLst>
            <pc:docMk/>
            <pc:sldMk cId="2497207499" sldId="367"/>
            <ac:spMk id="41" creationId="{287A8F9B-5236-4A76-893F-C230277EBE27}"/>
          </ac:spMkLst>
        </pc:spChg>
        <pc:spChg chg="del mod topLvl">
          <ac:chgData name="Rita" userId="781a46cf-5b2a-4547-a6f8-2610442f928c" providerId="ADAL" clId="{42FE81DB-258E-4D08-B54C-65B064F2929A}" dt="2021-09-09T16:05:41.537" v="1749" actId="21"/>
          <ac:spMkLst>
            <pc:docMk/>
            <pc:sldMk cId="2497207499" sldId="367"/>
            <ac:spMk id="42" creationId="{F87244FF-E2B7-4F9D-B3C2-8239D6D8A7B5}"/>
          </ac:spMkLst>
        </pc:spChg>
        <pc:spChg chg="add del mod topLvl">
          <ac:chgData name="Rita" userId="781a46cf-5b2a-4547-a6f8-2610442f928c" providerId="ADAL" clId="{42FE81DB-258E-4D08-B54C-65B064F2929A}" dt="2021-09-09T16:05:41.537" v="1749" actId="21"/>
          <ac:spMkLst>
            <pc:docMk/>
            <pc:sldMk cId="2497207499" sldId="367"/>
            <ac:spMk id="43" creationId="{06BE8570-8C1A-43F5-97E1-6429ACAB22D2}"/>
          </ac:spMkLst>
        </pc:spChg>
        <pc:spChg chg="del mod topLvl">
          <ac:chgData name="Rita" userId="781a46cf-5b2a-4547-a6f8-2610442f928c" providerId="ADAL" clId="{42FE81DB-258E-4D08-B54C-65B064F2929A}" dt="2021-09-09T16:05:41.537" v="1749" actId="21"/>
          <ac:spMkLst>
            <pc:docMk/>
            <pc:sldMk cId="2497207499" sldId="367"/>
            <ac:spMk id="44" creationId="{A072133D-A2B6-48A3-B91A-064DB03BEB0C}"/>
          </ac:spMkLst>
        </pc:spChg>
        <pc:spChg chg="add del mod topLvl">
          <ac:chgData name="Rita" userId="781a46cf-5b2a-4547-a6f8-2610442f928c" providerId="ADAL" clId="{42FE81DB-258E-4D08-B54C-65B064F2929A}" dt="2021-09-09T16:05:41.537" v="1749" actId="21"/>
          <ac:spMkLst>
            <pc:docMk/>
            <pc:sldMk cId="2497207499" sldId="367"/>
            <ac:spMk id="45" creationId="{A405ED03-0C91-47CB-81CE-BF5EFF09BAAC}"/>
          </ac:spMkLst>
        </pc:spChg>
        <pc:spChg chg="add del mod topLvl">
          <ac:chgData name="Rita" userId="781a46cf-5b2a-4547-a6f8-2610442f928c" providerId="ADAL" clId="{42FE81DB-258E-4D08-B54C-65B064F2929A}" dt="2021-09-09T16:05:41.537" v="1749" actId="21"/>
          <ac:spMkLst>
            <pc:docMk/>
            <pc:sldMk cId="2497207499" sldId="367"/>
            <ac:spMk id="46" creationId="{EF94111F-DA2C-4045-B121-467CD1A5FE1B}"/>
          </ac:spMkLst>
        </pc:spChg>
        <pc:spChg chg="add del mod topLvl">
          <ac:chgData name="Rita" userId="781a46cf-5b2a-4547-a6f8-2610442f928c" providerId="ADAL" clId="{42FE81DB-258E-4D08-B54C-65B064F2929A}" dt="2021-09-09T16:05:41.537" v="1749" actId="21"/>
          <ac:spMkLst>
            <pc:docMk/>
            <pc:sldMk cId="2497207499" sldId="367"/>
            <ac:spMk id="47" creationId="{63AABD00-CC23-4BA3-A6E2-BFAE1030D7ED}"/>
          </ac:spMkLst>
        </pc:spChg>
        <pc:spChg chg="del mod topLvl">
          <ac:chgData name="Rita" userId="781a46cf-5b2a-4547-a6f8-2610442f928c" providerId="ADAL" clId="{42FE81DB-258E-4D08-B54C-65B064F2929A}" dt="2021-09-09T16:02:06.897" v="1678" actId="478"/>
          <ac:spMkLst>
            <pc:docMk/>
            <pc:sldMk cId="2497207499" sldId="367"/>
            <ac:spMk id="48" creationId="{F740FF9F-715C-4201-A435-616EF7A94D99}"/>
          </ac:spMkLst>
        </pc:spChg>
        <pc:spChg chg="del mod topLvl">
          <ac:chgData name="Rita" userId="781a46cf-5b2a-4547-a6f8-2610442f928c" providerId="ADAL" clId="{42FE81DB-258E-4D08-B54C-65B064F2929A}" dt="2021-09-09T16:02:06.897" v="1678" actId="478"/>
          <ac:spMkLst>
            <pc:docMk/>
            <pc:sldMk cId="2497207499" sldId="367"/>
            <ac:spMk id="49" creationId="{482C3418-8B64-4F16-882A-D087D8F52FA4}"/>
          </ac:spMkLst>
        </pc:spChg>
        <pc:spChg chg="del mod topLvl">
          <ac:chgData name="Rita" userId="781a46cf-5b2a-4547-a6f8-2610442f928c" providerId="ADAL" clId="{42FE81DB-258E-4D08-B54C-65B064F2929A}" dt="2021-09-09T16:02:06.897" v="1678" actId="478"/>
          <ac:spMkLst>
            <pc:docMk/>
            <pc:sldMk cId="2497207499" sldId="367"/>
            <ac:spMk id="50" creationId="{5F792C68-3DE0-4C8B-ACCB-81E468589AC6}"/>
          </ac:spMkLst>
        </pc:spChg>
        <pc:spChg chg="del mod topLvl">
          <ac:chgData name="Rita" userId="781a46cf-5b2a-4547-a6f8-2610442f928c" providerId="ADAL" clId="{42FE81DB-258E-4D08-B54C-65B064F2929A}" dt="2021-09-09T16:02:06.897" v="1678" actId="478"/>
          <ac:spMkLst>
            <pc:docMk/>
            <pc:sldMk cId="2497207499" sldId="367"/>
            <ac:spMk id="51" creationId="{1C65AA13-242A-4CE7-B498-3DA39A353E78}"/>
          </ac:spMkLst>
        </pc:spChg>
        <pc:spChg chg="del mod topLvl">
          <ac:chgData name="Rita" userId="781a46cf-5b2a-4547-a6f8-2610442f928c" providerId="ADAL" clId="{42FE81DB-258E-4D08-B54C-65B064F2929A}" dt="2021-09-09T16:02:06.897" v="1678" actId="478"/>
          <ac:spMkLst>
            <pc:docMk/>
            <pc:sldMk cId="2497207499" sldId="367"/>
            <ac:spMk id="52" creationId="{6DB84AD7-5D7F-46AE-841D-7EA5F9311D43}"/>
          </ac:spMkLst>
        </pc:spChg>
        <pc:spChg chg="del mod topLvl">
          <ac:chgData name="Rita" userId="781a46cf-5b2a-4547-a6f8-2610442f928c" providerId="ADAL" clId="{42FE81DB-258E-4D08-B54C-65B064F2929A}" dt="2021-09-09T16:02:06.897" v="1678" actId="478"/>
          <ac:spMkLst>
            <pc:docMk/>
            <pc:sldMk cId="2497207499" sldId="367"/>
            <ac:spMk id="53" creationId="{37999360-88CB-41E1-AA0F-B306E98FE658}"/>
          </ac:spMkLst>
        </pc:spChg>
        <pc:spChg chg="del mod topLvl">
          <ac:chgData name="Rita" userId="781a46cf-5b2a-4547-a6f8-2610442f928c" providerId="ADAL" clId="{42FE81DB-258E-4D08-B54C-65B064F2929A}" dt="2021-09-09T16:02:06.897" v="1678" actId="478"/>
          <ac:spMkLst>
            <pc:docMk/>
            <pc:sldMk cId="2497207499" sldId="367"/>
            <ac:spMk id="54" creationId="{B9438277-3092-4FB1-852A-26D5F3689095}"/>
          </ac:spMkLst>
        </pc:spChg>
        <pc:spChg chg="del mod topLvl">
          <ac:chgData name="Rita" userId="781a46cf-5b2a-4547-a6f8-2610442f928c" providerId="ADAL" clId="{42FE81DB-258E-4D08-B54C-65B064F2929A}" dt="2021-09-09T16:02:06.897" v="1678" actId="478"/>
          <ac:spMkLst>
            <pc:docMk/>
            <pc:sldMk cId="2497207499" sldId="367"/>
            <ac:spMk id="55" creationId="{08A2F20E-EDA6-48C5-B3B7-910987A0D0D5}"/>
          </ac:spMkLst>
        </pc:spChg>
        <pc:spChg chg="del mod topLvl">
          <ac:chgData name="Rita" userId="781a46cf-5b2a-4547-a6f8-2610442f928c" providerId="ADAL" clId="{42FE81DB-258E-4D08-B54C-65B064F2929A}" dt="2021-09-09T16:02:06.897" v="1678" actId="478"/>
          <ac:spMkLst>
            <pc:docMk/>
            <pc:sldMk cId="2497207499" sldId="367"/>
            <ac:spMk id="56" creationId="{55D969D9-B5EC-4392-8B16-DFF86E4F054E}"/>
          </ac:spMkLst>
        </pc:spChg>
        <pc:spChg chg="del mod topLvl">
          <ac:chgData name="Rita" userId="781a46cf-5b2a-4547-a6f8-2610442f928c" providerId="ADAL" clId="{42FE81DB-258E-4D08-B54C-65B064F2929A}" dt="2021-09-09T16:02:06.897" v="1678" actId="478"/>
          <ac:spMkLst>
            <pc:docMk/>
            <pc:sldMk cId="2497207499" sldId="367"/>
            <ac:spMk id="57" creationId="{A208AE1E-0270-4221-BA5D-5B8EA20C728B}"/>
          </ac:spMkLst>
        </pc:spChg>
        <pc:spChg chg="del mod topLvl">
          <ac:chgData name="Rita" userId="781a46cf-5b2a-4547-a6f8-2610442f928c" providerId="ADAL" clId="{42FE81DB-258E-4D08-B54C-65B064F2929A}" dt="2021-09-09T16:02:06.897" v="1678" actId="478"/>
          <ac:spMkLst>
            <pc:docMk/>
            <pc:sldMk cId="2497207499" sldId="367"/>
            <ac:spMk id="58" creationId="{34A03F3A-8B2B-4854-8905-81BED9B058B6}"/>
          </ac:spMkLst>
        </pc:spChg>
        <pc:spChg chg="del mod topLvl">
          <ac:chgData name="Rita" userId="781a46cf-5b2a-4547-a6f8-2610442f928c" providerId="ADAL" clId="{42FE81DB-258E-4D08-B54C-65B064F2929A}" dt="2021-09-09T16:02:06.897" v="1678" actId="478"/>
          <ac:spMkLst>
            <pc:docMk/>
            <pc:sldMk cId="2497207499" sldId="367"/>
            <ac:spMk id="59" creationId="{9803613B-5B81-41D1-A6B9-269EAE3B80F2}"/>
          </ac:spMkLst>
        </pc:spChg>
        <pc:spChg chg="del mod topLvl">
          <ac:chgData name="Rita" userId="781a46cf-5b2a-4547-a6f8-2610442f928c" providerId="ADAL" clId="{42FE81DB-258E-4D08-B54C-65B064F2929A}" dt="2021-09-09T16:02:06.897" v="1678" actId="478"/>
          <ac:spMkLst>
            <pc:docMk/>
            <pc:sldMk cId="2497207499" sldId="367"/>
            <ac:spMk id="60" creationId="{2A887A08-7889-4BB4-8633-06B60586AE61}"/>
          </ac:spMkLst>
        </pc:spChg>
        <pc:spChg chg="del mod topLvl">
          <ac:chgData name="Rita" userId="781a46cf-5b2a-4547-a6f8-2610442f928c" providerId="ADAL" clId="{42FE81DB-258E-4D08-B54C-65B064F2929A}" dt="2021-09-09T16:02:06.897" v="1678" actId="478"/>
          <ac:spMkLst>
            <pc:docMk/>
            <pc:sldMk cId="2497207499" sldId="367"/>
            <ac:spMk id="61" creationId="{BDF1C920-E2BE-4E65-AAF9-6685CCE27A65}"/>
          </ac:spMkLst>
        </pc:spChg>
        <pc:spChg chg="del mod topLvl">
          <ac:chgData name="Rita" userId="781a46cf-5b2a-4547-a6f8-2610442f928c" providerId="ADAL" clId="{42FE81DB-258E-4D08-B54C-65B064F2929A}" dt="2021-09-09T16:02:06.897" v="1678" actId="478"/>
          <ac:spMkLst>
            <pc:docMk/>
            <pc:sldMk cId="2497207499" sldId="367"/>
            <ac:spMk id="62" creationId="{51A937A6-4CD7-455A-A1D1-811D91A85012}"/>
          </ac:spMkLst>
        </pc:spChg>
        <pc:spChg chg="del mod topLvl">
          <ac:chgData name="Rita" userId="781a46cf-5b2a-4547-a6f8-2610442f928c" providerId="ADAL" clId="{42FE81DB-258E-4D08-B54C-65B064F2929A}" dt="2021-09-09T16:05:41.537" v="1749" actId="21"/>
          <ac:spMkLst>
            <pc:docMk/>
            <pc:sldMk cId="2497207499" sldId="367"/>
            <ac:spMk id="63" creationId="{1BDDC59F-2B4B-4101-B3AA-E97B14D09720}"/>
          </ac:spMkLst>
        </pc:spChg>
        <pc:spChg chg="del mod topLvl">
          <ac:chgData name="Rita" userId="781a46cf-5b2a-4547-a6f8-2610442f928c" providerId="ADAL" clId="{42FE81DB-258E-4D08-B54C-65B064F2929A}" dt="2021-09-09T16:05:41.537" v="1749" actId="21"/>
          <ac:spMkLst>
            <pc:docMk/>
            <pc:sldMk cId="2497207499" sldId="367"/>
            <ac:spMk id="64" creationId="{52CFDC74-7A47-44C4-B27B-EAED2A0B14F0}"/>
          </ac:spMkLst>
        </pc:spChg>
        <pc:spChg chg="del mod topLvl">
          <ac:chgData name="Rita" userId="781a46cf-5b2a-4547-a6f8-2610442f928c" providerId="ADAL" clId="{42FE81DB-258E-4D08-B54C-65B064F2929A}" dt="2021-09-09T16:05:41.537" v="1749" actId="21"/>
          <ac:spMkLst>
            <pc:docMk/>
            <pc:sldMk cId="2497207499" sldId="367"/>
            <ac:spMk id="65" creationId="{8CB45AE8-83F4-48F7-B3FB-FF1BF0B83E98}"/>
          </ac:spMkLst>
        </pc:spChg>
        <pc:spChg chg="add del mod topLvl">
          <ac:chgData name="Rita" userId="781a46cf-5b2a-4547-a6f8-2610442f928c" providerId="ADAL" clId="{42FE81DB-258E-4D08-B54C-65B064F2929A}" dt="2021-09-09T16:05:41.537" v="1749" actId="21"/>
          <ac:spMkLst>
            <pc:docMk/>
            <pc:sldMk cId="2497207499" sldId="367"/>
            <ac:spMk id="66" creationId="{906999EC-53E3-4D56-B12A-F9403B0072E1}"/>
          </ac:spMkLst>
        </pc:spChg>
        <pc:spChg chg="del mod topLvl">
          <ac:chgData name="Rita" userId="781a46cf-5b2a-4547-a6f8-2610442f928c" providerId="ADAL" clId="{42FE81DB-258E-4D08-B54C-65B064F2929A}" dt="2021-09-09T16:05:41.537" v="1749" actId="21"/>
          <ac:spMkLst>
            <pc:docMk/>
            <pc:sldMk cId="2497207499" sldId="367"/>
            <ac:spMk id="67" creationId="{3B672164-8795-47E9-84A6-9B099EE9413C}"/>
          </ac:spMkLst>
        </pc:spChg>
        <pc:spChg chg="add del mod topLvl">
          <ac:chgData name="Rita" userId="781a46cf-5b2a-4547-a6f8-2610442f928c" providerId="ADAL" clId="{42FE81DB-258E-4D08-B54C-65B064F2929A}" dt="2021-09-09T16:05:41.537" v="1749" actId="21"/>
          <ac:spMkLst>
            <pc:docMk/>
            <pc:sldMk cId="2497207499" sldId="367"/>
            <ac:spMk id="68" creationId="{2C3FA0EB-2A1C-4138-9EF0-AC1E4CC91E83}"/>
          </ac:spMkLst>
        </pc:spChg>
        <pc:spChg chg="del mod topLvl">
          <ac:chgData name="Rita" userId="781a46cf-5b2a-4547-a6f8-2610442f928c" providerId="ADAL" clId="{42FE81DB-258E-4D08-B54C-65B064F2929A}" dt="2021-09-09T16:05:41.537" v="1749" actId="21"/>
          <ac:spMkLst>
            <pc:docMk/>
            <pc:sldMk cId="2497207499" sldId="367"/>
            <ac:spMk id="69" creationId="{597AE40F-C1D4-4F7E-98D2-E5DAABAAB313}"/>
          </ac:spMkLst>
        </pc:spChg>
        <pc:spChg chg="add del mod topLvl">
          <ac:chgData name="Rita" userId="781a46cf-5b2a-4547-a6f8-2610442f928c" providerId="ADAL" clId="{42FE81DB-258E-4D08-B54C-65B064F2929A}" dt="2021-09-09T16:05:41.537" v="1749" actId="21"/>
          <ac:spMkLst>
            <pc:docMk/>
            <pc:sldMk cId="2497207499" sldId="367"/>
            <ac:spMk id="70" creationId="{0A592006-17AB-45FB-BF75-D56F05ACD124}"/>
          </ac:spMkLst>
        </pc:spChg>
        <pc:spChg chg="del mod topLvl">
          <ac:chgData name="Rita" userId="781a46cf-5b2a-4547-a6f8-2610442f928c" providerId="ADAL" clId="{42FE81DB-258E-4D08-B54C-65B064F2929A}" dt="2021-09-09T16:00:41.879" v="1664" actId="478"/>
          <ac:spMkLst>
            <pc:docMk/>
            <pc:sldMk cId="2497207499" sldId="367"/>
            <ac:spMk id="71" creationId="{3DDDEF89-BD20-45A2-827A-FA1EC60AD859}"/>
          </ac:spMkLst>
        </pc:spChg>
        <pc:spChg chg="del mod topLvl">
          <ac:chgData name="Rita" userId="781a46cf-5b2a-4547-a6f8-2610442f928c" providerId="ADAL" clId="{42FE81DB-258E-4D08-B54C-65B064F2929A}" dt="2021-09-09T16:00:41.879" v="1664" actId="478"/>
          <ac:spMkLst>
            <pc:docMk/>
            <pc:sldMk cId="2497207499" sldId="367"/>
            <ac:spMk id="72" creationId="{7F12A581-FE5F-45C2-8E05-DB5C2827273B}"/>
          </ac:spMkLst>
        </pc:spChg>
        <pc:spChg chg="del mod topLvl">
          <ac:chgData name="Rita" userId="781a46cf-5b2a-4547-a6f8-2610442f928c" providerId="ADAL" clId="{42FE81DB-258E-4D08-B54C-65B064F2929A}" dt="2021-09-09T16:00:41.879" v="1664" actId="478"/>
          <ac:spMkLst>
            <pc:docMk/>
            <pc:sldMk cId="2497207499" sldId="367"/>
            <ac:spMk id="73" creationId="{043E80B4-C134-4F78-86BC-00720215DF7C}"/>
          </ac:spMkLst>
        </pc:spChg>
        <pc:spChg chg="del mod topLvl">
          <ac:chgData name="Rita" userId="781a46cf-5b2a-4547-a6f8-2610442f928c" providerId="ADAL" clId="{42FE81DB-258E-4D08-B54C-65B064F2929A}" dt="2021-09-09T16:00:41.879" v="1664" actId="478"/>
          <ac:spMkLst>
            <pc:docMk/>
            <pc:sldMk cId="2497207499" sldId="367"/>
            <ac:spMk id="74" creationId="{7A8FFA20-0A86-4E64-9615-6A1E58FF5D2E}"/>
          </ac:spMkLst>
        </pc:spChg>
        <pc:spChg chg="del mod topLvl">
          <ac:chgData name="Rita" userId="781a46cf-5b2a-4547-a6f8-2610442f928c" providerId="ADAL" clId="{42FE81DB-258E-4D08-B54C-65B064F2929A}" dt="2021-09-09T16:00:41.879" v="1664" actId="478"/>
          <ac:spMkLst>
            <pc:docMk/>
            <pc:sldMk cId="2497207499" sldId="367"/>
            <ac:spMk id="75" creationId="{58B3E2BA-2B36-4ED7-B418-06996E59AD4E}"/>
          </ac:spMkLst>
        </pc:spChg>
        <pc:spChg chg="del mod topLvl">
          <ac:chgData name="Rita" userId="781a46cf-5b2a-4547-a6f8-2610442f928c" providerId="ADAL" clId="{42FE81DB-258E-4D08-B54C-65B064F2929A}" dt="2021-09-09T16:00:41.879" v="1664" actId="478"/>
          <ac:spMkLst>
            <pc:docMk/>
            <pc:sldMk cId="2497207499" sldId="367"/>
            <ac:spMk id="76" creationId="{AEDAA327-6DAF-4CFD-AC2F-4D506C533F90}"/>
          </ac:spMkLst>
        </pc:spChg>
        <pc:spChg chg="del mod topLvl">
          <ac:chgData name="Rita" userId="781a46cf-5b2a-4547-a6f8-2610442f928c" providerId="ADAL" clId="{42FE81DB-258E-4D08-B54C-65B064F2929A}" dt="2021-09-09T16:00:41.879" v="1664" actId="478"/>
          <ac:spMkLst>
            <pc:docMk/>
            <pc:sldMk cId="2497207499" sldId="367"/>
            <ac:spMk id="77" creationId="{836390F6-73D4-4B6C-B4F4-FC9EE632F3A8}"/>
          </ac:spMkLst>
        </pc:spChg>
        <pc:spChg chg="del mod topLvl">
          <ac:chgData name="Rita" userId="781a46cf-5b2a-4547-a6f8-2610442f928c" providerId="ADAL" clId="{42FE81DB-258E-4D08-B54C-65B064F2929A}" dt="2021-09-09T16:00:41.879" v="1664" actId="478"/>
          <ac:spMkLst>
            <pc:docMk/>
            <pc:sldMk cId="2497207499" sldId="367"/>
            <ac:spMk id="78" creationId="{C554D27C-B88C-4ACF-AC8A-058194F47530}"/>
          </ac:spMkLst>
        </pc:spChg>
        <pc:spChg chg="del mod topLvl">
          <ac:chgData name="Rita" userId="781a46cf-5b2a-4547-a6f8-2610442f928c" providerId="ADAL" clId="{42FE81DB-258E-4D08-B54C-65B064F2929A}" dt="2021-09-09T16:00:41.879" v="1664" actId="478"/>
          <ac:spMkLst>
            <pc:docMk/>
            <pc:sldMk cId="2497207499" sldId="367"/>
            <ac:spMk id="79" creationId="{3DDC275D-C299-47E6-B5BE-592B247C1F5A}"/>
          </ac:spMkLst>
        </pc:spChg>
        <pc:spChg chg="del mod topLvl">
          <ac:chgData name="Rita" userId="781a46cf-5b2a-4547-a6f8-2610442f928c" providerId="ADAL" clId="{42FE81DB-258E-4D08-B54C-65B064F2929A}" dt="2021-09-09T16:00:41.879" v="1664" actId="478"/>
          <ac:spMkLst>
            <pc:docMk/>
            <pc:sldMk cId="2497207499" sldId="367"/>
            <ac:spMk id="80" creationId="{30EF5B58-F9DA-4BD2-8A2E-1F3A557EE3F2}"/>
          </ac:spMkLst>
        </pc:spChg>
        <pc:spChg chg="del mod topLvl">
          <ac:chgData name="Rita" userId="781a46cf-5b2a-4547-a6f8-2610442f928c" providerId="ADAL" clId="{42FE81DB-258E-4D08-B54C-65B064F2929A}" dt="2021-09-09T16:00:41.879" v="1664" actId="478"/>
          <ac:spMkLst>
            <pc:docMk/>
            <pc:sldMk cId="2497207499" sldId="367"/>
            <ac:spMk id="81" creationId="{4AB9CC4A-19FF-46AC-B072-DA82F459B696}"/>
          </ac:spMkLst>
        </pc:spChg>
        <pc:spChg chg="del mod topLvl">
          <ac:chgData name="Rita" userId="781a46cf-5b2a-4547-a6f8-2610442f928c" providerId="ADAL" clId="{42FE81DB-258E-4D08-B54C-65B064F2929A}" dt="2021-09-09T16:00:41.879" v="1664" actId="478"/>
          <ac:spMkLst>
            <pc:docMk/>
            <pc:sldMk cId="2497207499" sldId="367"/>
            <ac:spMk id="82" creationId="{8BC1C2E9-B7E9-45E9-A2CB-DA7EB2F70AF2}"/>
          </ac:spMkLst>
        </pc:spChg>
        <pc:spChg chg="del mod topLvl">
          <ac:chgData name="Rita" userId="781a46cf-5b2a-4547-a6f8-2610442f928c" providerId="ADAL" clId="{42FE81DB-258E-4D08-B54C-65B064F2929A}" dt="2021-09-09T16:00:41.879" v="1664" actId="478"/>
          <ac:spMkLst>
            <pc:docMk/>
            <pc:sldMk cId="2497207499" sldId="367"/>
            <ac:spMk id="83" creationId="{2320C31D-4455-468B-8BFA-3C2A7A3370BC}"/>
          </ac:spMkLst>
        </pc:spChg>
        <pc:spChg chg="del mod topLvl">
          <ac:chgData name="Rita" userId="781a46cf-5b2a-4547-a6f8-2610442f928c" providerId="ADAL" clId="{42FE81DB-258E-4D08-B54C-65B064F2929A}" dt="2021-09-09T16:00:41.879" v="1664" actId="478"/>
          <ac:spMkLst>
            <pc:docMk/>
            <pc:sldMk cId="2497207499" sldId="367"/>
            <ac:spMk id="84" creationId="{F9FAB23A-D23D-48AF-BD65-3A4C49E9CA6B}"/>
          </ac:spMkLst>
        </pc:spChg>
        <pc:spChg chg="del mod topLvl">
          <ac:chgData name="Rita" userId="781a46cf-5b2a-4547-a6f8-2610442f928c" providerId="ADAL" clId="{42FE81DB-258E-4D08-B54C-65B064F2929A}" dt="2021-09-09T16:00:41.879" v="1664" actId="478"/>
          <ac:spMkLst>
            <pc:docMk/>
            <pc:sldMk cId="2497207499" sldId="367"/>
            <ac:spMk id="85" creationId="{683DD9BB-B23B-4E65-AF43-D37CFEAAC0CD}"/>
          </ac:spMkLst>
        </pc:spChg>
        <pc:spChg chg="del mod topLvl">
          <ac:chgData name="Rita" userId="781a46cf-5b2a-4547-a6f8-2610442f928c" providerId="ADAL" clId="{42FE81DB-258E-4D08-B54C-65B064F2929A}" dt="2021-09-09T16:00:41.879" v="1664" actId="478"/>
          <ac:spMkLst>
            <pc:docMk/>
            <pc:sldMk cId="2497207499" sldId="367"/>
            <ac:spMk id="86" creationId="{0F2CD6E4-969C-4B0F-B596-3BCAFF801DDA}"/>
          </ac:spMkLst>
        </pc:spChg>
        <pc:spChg chg="del mod topLvl">
          <ac:chgData name="Rita" userId="781a46cf-5b2a-4547-a6f8-2610442f928c" providerId="ADAL" clId="{42FE81DB-258E-4D08-B54C-65B064F2929A}" dt="2021-09-09T16:00:41.879" v="1664" actId="478"/>
          <ac:spMkLst>
            <pc:docMk/>
            <pc:sldMk cId="2497207499" sldId="367"/>
            <ac:spMk id="87" creationId="{F7EA11C2-2504-4F6F-9DE3-ABA09442A819}"/>
          </ac:spMkLst>
        </pc:spChg>
        <pc:spChg chg="del mod topLvl">
          <ac:chgData name="Rita" userId="781a46cf-5b2a-4547-a6f8-2610442f928c" providerId="ADAL" clId="{42FE81DB-258E-4D08-B54C-65B064F2929A}" dt="2021-09-09T16:05:41.537" v="1749" actId="21"/>
          <ac:spMkLst>
            <pc:docMk/>
            <pc:sldMk cId="2497207499" sldId="367"/>
            <ac:spMk id="88" creationId="{8F13FB1B-6BD0-45FE-8FF9-E33110D4155A}"/>
          </ac:spMkLst>
        </pc:spChg>
        <pc:spChg chg="del mod topLvl">
          <ac:chgData name="Rita" userId="781a46cf-5b2a-4547-a6f8-2610442f928c" providerId="ADAL" clId="{42FE81DB-258E-4D08-B54C-65B064F2929A}" dt="2021-09-09T16:05:41.537" v="1749" actId="21"/>
          <ac:spMkLst>
            <pc:docMk/>
            <pc:sldMk cId="2497207499" sldId="367"/>
            <ac:spMk id="89" creationId="{6767F66F-7CDC-40D0-8E06-FCC2357CFDC0}"/>
          </ac:spMkLst>
        </pc:spChg>
        <pc:spChg chg="del mod topLvl">
          <ac:chgData name="Rita" userId="781a46cf-5b2a-4547-a6f8-2610442f928c" providerId="ADAL" clId="{42FE81DB-258E-4D08-B54C-65B064F2929A}" dt="2021-09-09T16:05:41.537" v="1749" actId="21"/>
          <ac:spMkLst>
            <pc:docMk/>
            <pc:sldMk cId="2497207499" sldId="367"/>
            <ac:spMk id="90" creationId="{4462A1B0-ABC7-498A-88AC-48C667A2E990}"/>
          </ac:spMkLst>
        </pc:spChg>
        <pc:spChg chg="del mod topLvl">
          <ac:chgData name="Rita" userId="781a46cf-5b2a-4547-a6f8-2610442f928c" providerId="ADAL" clId="{42FE81DB-258E-4D08-B54C-65B064F2929A}" dt="2021-09-09T16:05:41.537" v="1749" actId="21"/>
          <ac:spMkLst>
            <pc:docMk/>
            <pc:sldMk cId="2497207499" sldId="367"/>
            <ac:spMk id="91" creationId="{783E6A47-16CD-47EF-9392-783FE44F8848}"/>
          </ac:spMkLst>
        </pc:spChg>
        <pc:spChg chg="del mod topLvl">
          <ac:chgData name="Rita" userId="781a46cf-5b2a-4547-a6f8-2610442f928c" providerId="ADAL" clId="{42FE81DB-258E-4D08-B54C-65B064F2929A}" dt="2021-09-09T16:05:41.537" v="1749" actId="21"/>
          <ac:spMkLst>
            <pc:docMk/>
            <pc:sldMk cId="2497207499" sldId="367"/>
            <ac:spMk id="92" creationId="{203A71BC-76D5-4D94-B487-BB79B774FAD1}"/>
          </ac:spMkLst>
        </pc:spChg>
        <pc:spChg chg="add del mod topLvl">
          <ac:chgData name="Rita" userId="781a46cf-5b2a-4547-a6f8-2610442f928c" providerId="ADAL" clId="{42FE81DB-258E-4D08-B54C-65B064F2929A}" dt="2021-09-09T16:05:41.537" v="1749" actId="21"/>
          <ac:spMkLst>
            <pc:docMk/>
            <pc:sldMk cId="2497207499" sldId="367"/>
            <ac:spMk id="93" creationId="{A7007AB4-C104-4DB9-A7D9-AF4259210BC2}"/>
          </ac:spMkLst>
        </pc:spChg>
        <pc:spChg chg="add del mod topLvl">
          <ac:chgData name="Rita" userId="781a46cf-5b2a-4547-a6f8-2610442f928c" providerId="ADAL" clId="{42FE81DB-258E-4D08-B54C-65B064F2929A}" dt="2021-09-09T16:05:41.537" v="1749" actId="21"/>
          <ac:spMkLst>
            <pc:docMk/>
            <pc:sldMk cId="2497207499" sldId="367"/>
            <ac:spMk id="94" creationId="{1B0208E3-C2F8-41F1-877C-2AD2C69E98A3}"/>
          </ac:spMkLst>
        </pc:spChg>
        <pc:spChg chg="del mod topLvl">
          <ac:chgData name="Rita" userId="781a46cf-5b2a-4547-a6f8-2610442f928c" providerId="ADAL" clId="{42FE81DB-258E-4D08-B54C-65B064F2929A}" dt="2021-09-09T16:00:41.879" v="1664" actId="478"/>
          <ac:spMkLst>
            <pc:docMk/>
            <pc:sldMk cId="2497207499" sldId="367"/>
            <ac:spMk id="95" creationId="{632D9596-9EC9-45F7-9BB1-F8BC5DFCFDC3}"/>
          </ac:spMkLst>
        </pc:spChg>
        <pc:spChg chg="del mod topLvl">
          <ac:chgData name="Rita" userId="781a46cf-5b2a-4547-a6f8-2610442f928c" providerId="ADAL" clId="{42FE81DB-258E-4D08-B54C-65B064F2929A}" dt="2021-09-09T16:00:41.879" v="1664" actId="478"/>
          <ac:spMkLst>
            <pc:docMk/>
            <pc:sldMk cId="2497207499" sldId="367"/>
            <ac:spMk id="96" creationId="{2B206D0C-C5DB-452B-8509-62C4DDB4E11E}"/>
          </ac:spMkLst>
        </pc:spChg>
        <pc:spChg chg="del mod topLvl">
          <ac:chgData name="Rita" userId="781a46cf-5b2a-4547-a6f8-2610442f928c" providerId="ADAL" clId="{42FE81DB-258E-4D08-B54C-65B064F2929A}" dt="2021-09-09T16:00:41.879" v="1664" actId="478"/>
          <ac:spMkLst>
            <pc:docMk/>
            <pc:sldMk cId="2497207499" sldId="367"/>
            <ac:spMk id="97" creationId="{5A804BCE-EA63-4D3A-A30A-0D225831A512}"/>
          </ac:spMkLst>
        </pc:spChg>
        <pc:spChg chg="del mod topLvl">
          <ac:chgData name="Rita" userId="781a46cf-5b2a-4547-a6f8-2610442f928c" providerId="ADAL" clId="{42FE81DB-258E-4D08-B54C-65B064F2929A}" dt="2021-09-09T16:00:41.879" v="1664" actId="478"/>
          <ac:spMkLst>
            <pc:docMk/>
            <pc:sldMk cId="2497207499" sldId="367"/>
            <ac:spMk id="98" creationId="{93783828-5577-4C08-9037-2998EC7C0A9F}"/>
          </ac:spMkLst>
        </pc:spChg>
        <pc:spChg chg="del mod topLvl">
          <ac:chgData name="Rita" userId="781a46cf-5b2a-4547-a6f8-2610442f928c" providerId="ADAL" clId="{42FE81DB-258E-4D08-B54C-65B064F2929A}" dt="2021-09-09T16:00:41.879" v="1664" actId="478"/>
          <ac:spMkLst>
            <pc:docMk/>
            <pc:sldMk cId="2497207499" sldId="367"/>
            <ac:spMk id="99" creationId="{ADC1A2DF-7B3E-45CD-BBE5-30A22BF6966D}"/>
          </ac:spMkLst>
        </pc:spChg>
        <pc:spChg chg="del mod topLvl">
          <ac:chgData name="Rita" userId="781a46cf-5b2a-4547-a6f8-2610442f928c" providerId="ADAL" clId="{42FE81DB-258E-4D08-B54C-65B064F2929A}" dt="2021-09-09T16:00:41.879" v="1664" actId="478"/>
          <ac:spMkLst>
            <pc:docMk/>
            <pc:sldMk cId="2497207499" sldId="367"/>
            <ac:spMk id="100" creationId="{22202C67-0C83-4EA5-9EC4-0090871182D1}"/>
          </ac:spMkLst>
        </pc:spChg>
        <pc:spChg chg="del mod topLvl">
          <ac:chgData name="Rita" userId="781a46cf-5b2a-4547-a6f8-2610442f928c" providerId="ADAL" clId="{42FE81DB-258E-4D08-B54C-65B064F2929A}" dt="2021-09-09T16:00:41.879" v="1664" actId="478"/>
          <ac:spMkLst>
            <pc:docMk/>
            <pc:sldMk cId="2497207499" sldId="367"/>
            <ac:spMk id="101" creationId="{4A301DAA-5CB3-4E2F-BBE8-21F527EB890A}"/>
          </ac:spMkLst>
        </pc:spChg>
        <pc:spChg chg="del mod topLvl">
          <ac:chgData name="Rita" userId="781a46cf-5b2a-4547-a6f8-2610442f928c" providerId="ADAL" clId="{42FE81DB-258E-4D08-B54C-65B064F2929A}" dt="2021-09-09T16:00:41.879" v="1664" actId="478"/>
          <ac:spMkLst>
            <pc:docMk/>
            <pc:sldMk cId="2497207499" sldId="367"/>
            <ac:spMk id="102" creationId="{283EF9B2-A903-4FD1-A791-9EEB8431DBC5}"/>
          </ac:spMkLst>
        </pc:spChg>
        <pc:spChg chg="del mod topLvl">
          <ac:chgData name="Rita" userId="781a46cf-5b2a-4547-a6f8-2610442f928c" providerId="ADAL" clId="{42FE81DB-258E-4D08-B54C-65B064F2929A}" dt="2021-09-09T16:00:41.879" v="1664" actId="478"/>
          <ac:spMkLst>
            <pc:docMk/>
            <pc:sldMk cId="2497207499" sldId="367"/>
            <ac:spMk id="103" creationId="{FE8C66ED-CF69-477B-B075-DA4247FD868A}"/>
          </ac:spMkLst>
        </pc:spChg>
        <pc:spChg chg="del mod topLvl">
          <ac:chgData name="Rita" userId="781a46cf-5b2a-4547-a6f8-2610442f928c" providerId="ADAL" clId="{42FE81DB-258E-4D08-B54C-65B064F2929A}" dt="2021-09-09T16:00:41.879" v="1664" actId="478"/>
          <ac:spMkLst>
            <pc:docMk/>
            <pc:sldMk cId="2497207499" sldId="367"/>
            <ac:spMk id="104" creationId="{5C1C75D6-861F-4F2C-9226-56293E4A5450}"/>
          </ac:spMkLst>
        </pc:spChg>
        <pc:spChg chg="del mod topLvl">
          <ac:chgData name="Rita" userId="781a46cf-5b2a-4547-a6f8-2610442f928c" providerId="ADAL" clId="{42FE81DB-258E-4D08-B54C-65B064F2929A}" dt="2021-09-09T16:00:41.879" v="1664" actId="478"/>
          <ac:spMkLst>
            <pc:docMk/>
            <pc:sldMk cId="2497207499" sldId="367"/>
            <ac:spMk id="105" creationId="{A99AA8C4-49A4-4B9B-A09B-391AA69E6173}"/>
          </ac:spMkLst>
        </pc:spChg>
        <pc:spChg chg="del mod topLvl">
          <ac:chgData name="Rita" userId="781a46cf-5b2a-4547-a6f8-2610442f928c" providerId="ADAL" clId="{42FE81DB-258E-4D08-B54C-65B064F2929A}" dt="2021-09-09T16:00:41.879" v="1664" actId="478"/>
          <ac:spMkLst>
            <pc:docMk/>
            <pc:sldMk cId="2497207499" sldId="367"/>
            <ac:spMk id="106" creationId="{C580D9C4-26CA-4B96-BEDB-FEFD2A287CD3}"/>
          </ac:spMkLst>
        </pc:spChg>
        <pc:spChg chg="del mod topLvl">
          <ac:chgData name="Rita" userId="781a46cf-5b2a-4547-a6f8-2610442f928c" providerId="ADAL" clId="{42FE81DB-258E-4D08-B54C-65B064F2929A}" dt="2021-09-09T16:00:41.879" v="1664" actId="478"/>
          <ac:spMkLst>
            <pc:docMk/>
            <pc:sldMk cId="2497207499" sldId="367"/>
            <ac:spMk id="107" creationId="{DEA09D3A-D8B8-402F-B7D9-DD9E64FE611C}"/>
          </ac:spMkLst>
        </pc:spChg>
        <pc:spChg chg="del mod topLvl">
          <ac:chgData name="Rita" userId="781a46cf-5b2a-4547-a6f8-2610442f928c" providerId="ADAL" clId="{42FE81DB-258E-4D08-B54C-65B064F2929A}" dt="2021-09-09T16:00:41.879" v="1664" actId="478"/>
          <ac:spMkLst>
            <pc:docMk/>
            <pc:sldMk cId="2497207499" sldId="367"/>
            <ac:spMk id="108" creationId="{5A9459EE-0741-4FED-881C-AF773A1642BA}"/>
          </ac:spMkLst>
        </pc:spChg>
        <pc:spChg chg="del mod topLvl">
          <ac:chgData name="Rita" userId="781a46cf-5b2a-4547-a6f8-2610442f928c" providerId="ADAL" clId="{42FE81DB-258E-4D08-B54C-65B064F2929A}" dt="2021-09-09T16:00:41.879" v="1664" actId="478"/>
          <ac:spMkLst>
            <pc:docMk/>
            <pc:sldMk cId="2497207499" sldId="367"/>
            <ac:spMk id="109" creationId="{C9D8936E-B0C8-4284-BCCF-A4410812293A}"/>
          </ac:spMkLst>
        </pc:spChg>
        <pc:spChg chg="del mod topLvl">
          <ac:chgData name="Rita" userId="781a46cf-5b2a-4547-a6f8-2610442f928c" providerId="ADAL" clId="{42FE81DB-258E-4D08-B54C-65B064F2929A}" dt="2021-09-09T16:00:41.879" v="1664" actId="478"/>
          <ac:spMkLst>
            <pc:docMk/>
            <pc:sldMk cId="2497207499" sldId="367"/>
            <ac:spMk id="110" creationId="{A31F4932-021C-4F6F-B713-F53B7C9C77CC}"/>
          </ac:spMkLst>
        </pc:spChg>
        <pc:spChg chg="del mod topLvl">
          <ac:chgData name="Rita" userId="781a46cf-5b2a-4547-a6f8-2610442f928c" providerId="ADAL" clId="{42FE81DB-258E-4D08-B54C-65B064F2929A}" dt="2021-09-09T16:00:41.879" v="1664" actId="478"/>
          <ac:spMkLst>
            <pc:docMk/>
            <pc:sldMk cId="2497207499" sldId="367"/>
            <ac:spMk id="111" creationId="{237FD75F-44FA-4C5A-8A35-79114FA2D5B1}"/>
          </ac:spMkLst>
        </pc:spChg>
        <pc:spChg chg="del mod topLvl">
          <ac:chgData name="Rita" userId="781a46cf-5b2a-4547-a6f8-2610442f928c" providerId="ADAL" clId="{42FE81DB-258E-4D08-B54C-65B064F2929A}" dt="2021-09-09T16:00:41.879" v="1664" actId="478"/>
          <ac:spMkLst>
            <pc:docMk/>
            <pc:sldMk cId="2497207499" sldId="367"/>
            <ac:spMk id="112" creationId="{3B60E815-964C-440D-B2CF-FA8472F0F482}"/>
          </ac:spMkLst>
        </pc:spChg>
        <pc:spChg chg="del mod topLvl">
          <ac:chgData name="Rita" userId="781a46cf-5b2a-4547-a6f8-2610442f928c" providerId="ADAL" clId="{42FE81DB-258E-4D08-B54C-65B064F2929A}" dt="2021-09-09T16:00:41.879" v="1664" actId="478"/>
          <ac:spMkLst>
            <pc:docMk/>
            <pc:sldMk cId="2497207499" sldId="367"/>
            <ac:spMk id="113" creationId="{5714F82C-F5BE-4421-AAFB-9120A831BE43}"/>
          </ac:spMkLst>
        </pc:spChg>
        <pc:spChg chg="del mod topLvl">
          <ac:chgData name="Rita" userId="781a46cf-5b2a-4547-a6f8-2610442f928c" providerId="ADAL" clId="{42FE81DB-258E-4D08-B54C-65B064F2929A}" dt="2021-09-09T16:00:41.879" v="1664" actId="478"/>
          <ac:spMkLst>
            <pc:docMk/>
            <pc:sldMk cId="2497207499" sldId="367"/>
            <ac:spMk id="114" creationId="{FCEFC2DE-AFA2-4087-9AAC-9E6E8E3CEB16}"/>
          </ac:spMkLst>
        </pc:spChg>
        <pc:spChg chg="del mod topLvl">
          <ac:chgData name="Rita" userId="781a46cf-5b2a-4547-a6f8-2610442f928c" providerId="ADAL" clId="{42FE81DB-258E-4D08-B54C-65B064F2929A}" dt="2021-09-09T16:00:41.879" v="1664" actId="478"/>
          <ac:spMkLst>
            <pc:docMk/>
            <pc:sldMk cId="2497207499" sldId="367"/>
            <ac:spMk id="115" creationId="{DD3DBC5A-C28A-43F3-AD66-45ACDF2D8892}"/>
          </ac:spMkLst>
        </pc:spChg>
        <pc:spChg chg="del mod topLvl">
          <ac:chgData name="Rita" userId="781a46cf-5b2a-4547-a6f8-2610442f928c" providerId="ADAL" clId="{42FE81DB-258E-4D08-B54C-65B064F2929A}" dt="2021-09-09T16:00:41.879" v="1664" actId="478"/>
          <ac:spMkLst>
            <pc:docMk/>
            <pc:sldMk cId="2497207499" sldId="367"/>
            <ac:spMk id="116" creationId="{25E56A90-BDB3-42BB-B5F9-D3DE7DA2FFA7}"/>
          </ac:spMkLst>
        </pc:spChg>
        <pc:spChg chg="del mod topLvl">
          <ac:chgData name="Rita" userId="781a46cf-5b2a-4547-a6f8-2610442f928c" providerId="ADAL" clId="{42FE81DB-258E-4D08-B54C-65B064F2929A}" dt="2021-09-09T16:00:41.879" v="1664" actId="478"/>
          <ac:spMkLst>
            <pc:docMk/>
            <pc:sldMk cId="2497207499" sldId="367"/>
            <ac:spMk id="117" creationId="{A297C031-1111-48BC-A2F6-9A87A75F155D}"/>
          </ac:spMkLst>
        </pc:spChg>
        <pc:spChg chg="del mod topLvl">
          <ac:chgData name="Rita" userId="781a46cf-5b2a-4547-a6f8-2610442f928c" providerId="ADAL" clId="{42FE81DB-258E-4D08-B54C-65B064F2929A}" dt="2021-09-09T16:00:41.879" v="1664" actId="478"/>
          <ac:spMkLst>
            <pc:docMk/>
            <pc:sldMk cId="2497207499" sldId="367"/>
            <ac:spMk id="118" creationId="{EF071B93-C656-473B-8F3E-72AA9282A40F}"/>
          </ac:spMkLst>
        </pc:spChg>
        <pc:spChg chg="mod">
          <ac:chgData name="Rita" userId="781a46cf-5b2a-4547-a6f8-2610442f928c" providerId="ADAL" clId="{42FE81DB-258E-4D08-B54C-65B064F2929A}" dt="2021-09-09T16:01:43.879" v="1677" actId="207"/>
          <ac:spMkLst>
            <pc:docMk/>
            <pc:sldMk cId="2497207499" sldId="367"/>
            <ac:spMk id="132" creationId="{5EAD912A-8F05-4ABA-AD2A-33C2AEF7D0AB}"/>
          </ac:spMkLst>
        </pc:spChg>
        <pc:spChg chg="mod">
          <ac:chgData name="Rita" userId="781a46cf-5b2a-4547-a6f8-2610442f928c" providerId="ADAL" clId="{42FE81DB-258E-4D08-B54C-65B064F2929A}" dt="2021-09-09T16:01:43.879" v="1677" actId="207"/>
          <ac:spMkLst>
            <pc:docMk/>
            <pc:sldMk cId="2497207499" sldId="367"/>
            <ac:spMk id="133" creationId="{94C666F2-E4BE-40AD-8180-32B2EABE3AE2}"/>
          </ac:spMkLst>
        </pc:spChg>
        <pc:spChg chg="mod">
          <ac:chgData name="Rita" userId="781a46cf-5b2a-4547-a6f8-2610442f928c" providerId="ADAL" clId="{42FE81DB-258E-4D08-B54C-65B064F2929A}" dt="2021-09-09T16:01:43.879" v="1677" actId="207"/>
          <ac:spMkLst>
            <pc:docMk/>
            <pc:sldMk cId="2497207499" sldId="367"/>
            <ac:spMk id="134" creationId="{4288022C-4808-445F-B00E-37E5F13E431B}"/>
          </ac:spMkLst>
        </pc:spChg>
        <pc:spChg chg="mod">
          <ac:chgData name="Rita" userId="781a46cf-5b2a-4547-a6f8-2610442f928c" providerId="ADAL" clId="{42FE81DB-258E-4D08-B54C-65B064F2929A}" dt="2021-09-09T16:01:43.879" v="1677" actId="207"/>
          <ac:spMkLst>
            <pc:docMk/>
            <pc:sldMk cId="2497207499" sldId="367"/>
            <ac:spMk id="135" creationId="{545CCB22-F0A2-4ADF-9A85-A5E8AF48E955}"/>
          </ac:spMkLst>
        </pc:spChg>
        <pc:spChg chg="mod">
          <ac:chgData name="Rita" userId="781a46cf-5b2a-4547-a6f8-2610442f928c" providerId="ADAL" clId="{42FE81DB-258E-4D08-B54C-65B064F2929A}" dt="2021-09-09T16:01:43.879" v="1677" actId="207"/>
          <ac:spMkLst>
            <pc:docMk/>
            <pc:sldMk cId="2497207499" sldId="367"/>
            <ac:spMk id="136" creationId="{32661D7C-EA86-4DB2-B8D3-94DB56990A8F}"/>
          </ac:spMkLst>
        </pc:spChg>
        <pc:spChg chg="mod">
          <ac:chgData name="Rita" userId="781a46cf-5b2a-4547-a6f8-2610442f928c" providerId="ADAL" clId="{42FE81DB-258E-4D08-B54C-65B064F2929A}" dt="2021-09-09T16:01:43.879" v="1677" actId="207"/>
          <ac:spMkLst>
            <pc:docMk/>
            <pc:sldMk cId="2497207499" sldId="367"/>
            <ac:spMk id="137" creationId="{FDEE100E-39A8-4F2E-BEAE-5A69E2B2707A}"/>
          </ac:spMkLst>
        </pc:spChg>
        <pc:spChg chg="mod">
          <ac:chgData name="Rita" userId="781a46cf-5b2a-4547-a6f8-2610442f928c" providerId="ADAL" clId="{42FE81DB-258E-4D08-B54C-65B064F2929A}" dt="2021-09-09T16:01:43.879" v="1677" actId="207"/>
          <ac:spMkLst>
            <pc:docMk/>
            <pc:sldMk cId="2497207499" sldId="367"/>
            <ac:spMk id="138" creationId="{33F216F1-FE44-40A9-A37C-B8CF71D9954F}"/>
          </ac:spMkLst>
        </pc:spChg>
        <pc:spChg chg="mod">
          <ac:chgData name="Rita" userId="781a46cf-5b2a-4547-a6f8-2610442f928c" providerId="ADAL" clId="{42FE81DB-258E-4D08-B54C-65B064F2929A}" dt="2021-09-09T16:01:43.879" v="1677" actId="207"/>
          <ac:spMkLst>
            <pc:docMk/>
            <pc:sldMk cId="2497207499" sldId="367"/>
            <ac:spMk id="139" creationId="{C24DB6DA-11F2-477F-AB6B-F27A02B1282E}"/>
          </ac:spMkLst>
        </pc:spChg>
        <pc:spChg chg="mod">
          <ac:chgData name="Rita" userId="781a46cf-5b2a-4547-a6f8-2610442f928c" providerId="ADAL" clId="{42FE81DB-258E-4D08-B54C-65B064F2929A}" dt="2021-09-09T16:00:19.626" v="1660" actId="165"/>
          <ac:spMkLst>
            <pc:docMk/>
            <pc:sldMk cId="2497207499" sldId="367"/>
            <ac:spMk id="140" creationId="{85000F05-7A4E-4949-89C8-1BAA50C675BC}"/>
          </ac:spMkLst>
        </pc:spChg>
        <pc:spChg chg="mod">
          <ac:chgData name="Rita" userId="781a46cf-5b2a-4547-a6f8-2610442f928c" providerId="ADAL" clId="{42FE81DB-258E-4D08-B54C-65B064F2929A}" dt="2021-09-09T16:00:19.626" v="1660" actId="165"/>
          <ac:spMkLst>
            <pc:docMk/>
            <pc:sldMk cId="2497207499" sldId="367"/>
            <ac:spMk id="141" creationId="{1A6305D2-068A-44F3-A329-D051A4F0C893}"/>
          </ac:spMkLst>
        </pc:spChg>
        <pc:spChg chg="mod">
          <ac:chgData name="Rita" userId="781a46cf-5b2a-4547-a6f8-2610442f928c" providerId="ADAL" clId="{42FE81DB-258E-4D08-B54C-65B064F2929A}" dt="2021-09-09T16:00:19.626" v="1660" actId="165"/>
          <ac:spMkLst>
            <pc:docMk/>
            <pc:sldMk cId="2497207499" sldId="367"/>
            <ac:spMk id="142" creationId="{EC06E81E-4F74-4EA6-91E7-6F278642F92B}"/>
          </ac:spMkLst>
        </pc:spChg>
        <pc:spChg chg="mod">
          <ac:chgData name="Rita" userId="781a46cf-5b2a-4547-a6f8-2610442f928c" providerId="ADAL" clId="{42FE81DB-258E-4D08-B54C-65B064F2929A}" dt="2021-09-09T16:00:19.626" v="1660" actId="165"/>
          <ac:spMkLst>
            <pc:docMk/>
            <pc:sldMk cId="2497207499" sldId="367"/>
            <ac:spMk id="143" creationId="{AA71DCD0-E6B3-4263-9225-49D3FD1636B2}"/>
          </ac:spMkLst>
        </pc:spChg>
        <pc:spChg chg="mod">
          <ac:chgData name="Rita" userId="781a46cf-5b2a-4547-a6f8-2610442f928c" providerId="ADAL" clId="{42FE81DB-258E-4D08-B54C-65B064F2929A}" dt="2021-09-09T16:00:19.626" v="1660" actId="165"/>
          <ac:spMkLst>
            <pc:docMk/>
            <pc:sldMk cId="2497207499" sldId="367"/>
            <ac:spMk id="144" creationId="{EEF2CBA3-81D3-4FCF-9D06-F4E652477075}"/>
          </ac:spMkLst>
        </pc:spChg>
        <pc:spChg chg="mod">
          <ac:chgData name="Rita" userId="781a46cf-5b2a-4547-a6f8-2610442f928c" providerId="ADAL" clId="{42FE81DB-258E-4D08-B54C-65B064F2929A}" dt="2021-09-09T16:00:19.626" v="1660" actId="165"/>
          <ac:spMkLst>
            <pc:docMk/>
            <pc:sldMk cId="2497207499" sldId="367"/>
            <ac:spMk id="145" creationId="{1A972320-6803-403A-B04D-6BF4AAAB5CB8}"/>
          </ac:spMkLst>
        </pc:spChg>
        <pc:spChg chg="mod">
          <ac:chgData name="Rita" userId="781a46cf-5b2a-4547-a6f8-2610442f928c" providerId="ADAL" clId="{42FE81DB-258E-4D08-B54C-65B064F2929A}" dt="2021-09-09T16:00:19.626" v="1660" actId="165"/>
          <ac:spMkLst>
            <pc:docMk/>
            <pc:sldMk cId="2497207499" sldId="367"/>
            <ac:spMk id="146" creationId="{155D3B23-7A3E-4318-8947-6748770F8D52}"/>
          </ac:spMkLst>
        </pc:spChg>
        <pc:spChg chg="mod">
          <ac:chgData name="Rita" userId="781a46cf-5b2a-4547-a6f8-2610442f928c" providerId="ADAL" clId="{42FE81DB-258E-4D08-B54C-65B064F2929A}" dt="2021-09-09T16:00:19.626" v="1660" actId="165"/>
          <ac:spMkLst>
            <pc:docMk/>
            <pc:sldMk cId="2497207499" sldId="367"/>
            <ac:spMk id="147" creationId="{AD3D75E1-79F1-4680-B8C0-C0FF521EDB75}"/>
          </ac:spMkLst>
        </pc:spChg>
        <pc:spChg chg="mod">
          <ac:chgData name="Rita" userId="781a46cf-5b2a-4547-a6f8-2610442f928c" providerId="ADAL" clId="{42FE81DB-258E-4D08-B54C-65B064F2929A}" dt="2021-09-09T16:00:19.626" v="1660" actId="165"/>
          <ac:spMkLst>
            <pc:docMk/>
            <pc:sldMk cId="2497207499" sldId="367"/>
            <ac:spMk id="148" creationId="{C590E524-34D4-4D87-8A7E-9132DF4AAE35}"/>
          </ac:spMkLst>
        </pc:spChg>
        <pc:spChg chg="mod">
          <ac:chgData name="Rita" userId="781a46cf-5b2a-4547-a6f8-2610442f928c" providerId="ADAL" clId="{42FE81DB-258E-4D08-B54C-65B064F2929A}" dt="2021-09-09T16:00:19.626" v="1660" actId="165"/>
          <ac:spMkLst>
            <pc:docMk/>
            <pc:sldMk cId="2497207499" sldId="367"/>
            <ac:spMk id="149" creationId="{76D21D38-340B-4B74-83AA-5AA5934F51E4}"/>
          </ac:spMkLst>
        </pc:spChg>
        <pc:spChg chg="mod">
          <ac:chgData name="Rita" userId="781a46cf-5b2a-4547-a6f8-2610442f928c" providerId="ADAL" clId="{42FE81DB-258E-4D08-B54C-65B064F2929A}" dt="2021-09-09T16:00:19.626" v="1660" actId="165"/>
          <ac:spMkLst>
            <pc:docMk/>
            <pc:sldMk cId="2497207499" sldId="367"/>
            <ac:spMk id="150" creationId="{A6AF8C58-4E12-4469-9848-D35B21A39286}"/>
          </ac:spMkLst>
        </pc:spChg>
        <pc:spChg chg="mod">
          <ac:chgData name="Rita" userId="781a46cf-5b2a-4547-a6f8-2610442f928c" providerId="ADAL" clId="{42FE81DB-258E-4D08-B54C-65B064F2929A}" dt="2021-09-09T16:00:19.626" v="1660" actId="165"/>
          <ac:spMkLst>
            <pc:docMk/>
            <pc:sldMk cId="2497207499" sldId="367"/>
            <ac:spMk id="151" creationId="{DAD9CBED-0F53-4086-9864-EAEFF627C192}"/>
          </ac:spMkLst>
        </pc:spChg>
        <pc:spChg chg="mod">
          <ac:chgData name="Rita" userId="781a46cf-5b2a-4547-a6f8-2610442f928c" providerId="ADAL" clId="{42FE81DB-258E-4D08-B54C-65B064F2929A}" dt="2021-09-09T16:00:19.626" v="1660" actId="165"/>
          <ac:spMkLst>
            <pc:docMk/>
            <pc:sldMk cId="2497207499" sldId="367"/>
            <ac:spMk id="152" creationId="{542C78FE-9685-41C9-BF15-265F016011EC}"/>
          </ac:spMkLst>
        </pc:spChg>
        <pc:spChg chg="mod">
          <ac:chgData name="Rita" userId="781a46cf-5b2a-4547-a6f8-2610442f928c" providerId="ADAL" clId="{42FE81DB-258E-4D08-B54C-65B064F2929A}" dt="2021-09-09T16:00:19.626" v="1660" actId="165"/>
          <ac:spMkLst>
            <pc:docMk/>
            <pc:sldMk cId="2497207499" sldId="367"/>
            <ac:spMk id="153" creationId="{71CD2E7A-17A4-4738-A7E1-48D02328FC71}"/>
          </ac:spMkLst>
        </pc:spChg>
        <pc:spChg chg="del mod topLvl">
          <ac:chgData name="Rita" userId="781a46cf-5b2a-4547-a6f8-2610442f928c" providerId="ADAL" clId="{42FE81DB-258E-4D08-B54C-65B064F2929A}" dt="2021-09-09T16:05:41.537" v="1749" actId="21"/>
          <ac:spMkLst>
            <pc:docMk/>
            <pc:sldMk cId="2497207499" sldId="367"/>
            <ac:spMk id="154" creationId="{E9A330D1-1AAF-4E11-9C08-705CAD1710D5}"/>
          </ac:spMkLst>
        </pc:spChg>
        <pc:spChg chg="del mod topLvl">
          <ac:chgData name="Rita" userId="781a46cf-5b2a-4547-a6f8-2610442f928c" providerId="ADAL" clId="{42FE81DB-258E-4D08-B54C-65B064F2929A}" dt="2021-09-09T16:00:34.006" v="1662" actId="478"/>
          <ac:spMkLst>
            <pc:docMk/>
            <pc:sldMk cId="2497207499" sldId="367"/>
            <ac:spMk id="155" creationId="{6FADA8DA-BBC8-48B3-BEB9-80256636579B}"/>
          </ac:spMkLst>
        </pc:spChg>
        <pc:spChg chg="mod">
          <ac:chgData name="Rita" userId="781a46cf-5b2a-4547-a6f8-2610442f928c" providerId="ADAL" clId="{42FE81DB-258E-4D08-B54C-65B064F2929A}" dt="2021-09-09T16:05:10.198" v="1744" actId="403"/>
          <ac:spMkLst>
            <pc:docMk/>
            <pc:sldMk cId="2497207499" sldId="367"/>
            <ac:spMk id="156" creationId="{5A664D24-5384-426A-B81F-D6C6223EA1BF}"/>
          </ac:spMkLst>
        </pc:spChg>
        <pc:spChg chg="mod">
          <ac:chgData name="Rita" userId="781a46cf-5b2a-4547-a6f8-2610442f928c" providerId="ADAL" clId="{42FE81DB-258E-4D08-B54C-65B064F2929A}" dt="2021-09-09T16:05:10.198" v="1744" actId="403"/>
          <ac:spMkLst>
            <pc:docMk/>
            <pc:sldMk cId="2497207499" sldId="367"/>
            <ac:spMk id="157" creationId="{87696062-0EB8-41E5-BBCF-9273BEAAD8AC}"/>
          </ac:spMkLst>
        </pc:spChg>
        <pc:spChg chg="del mod topLvl">
          <ac:chgData name="Rita" userId="781a46cf-5b2a-4547-a6f8-2610442f928c" providerId="ADAL" clId="{42FE81DB-258E-4D08-B54C-65B064F2929A}" dt="2021-09-09T16:04:34.417" v="1700" actId="478"/>
          <ac:spMkLst>
            <pc:docMk/>
            <pc:sldMk cId="2497207499" sldId="367"/>
            <ac:spMk id="159" creationId="{3DA81D53-104C-4943-B96B-CFF99C96F4B6}"/>
          </ac:spMkLst>
        </pc:spChg>
        <pc:spChg chg="add mod">
          <ac:chgData name="Rita" userId="781a46cf-5b2a-4547-a6f8-2610442f928c" providerId="ADAL" clId="{42FE81DB-258E-4D08-B54C-65B064F2929A}" dt="2021-09-10T04:45:21.683" v="3246" actId="14100"/>
          <ac:spMkLst>
            <pc:docMk/>
            <pc:sldMk cId="2497207499" sldId="367"/>
            <ac:spMk id="162" creationId="{6B073B39-6D04-4945-AC19-FF83233BE2EB}"/>
          </ac:spMkLst>
        </pc:spChg>
        <pc:grpChg chg="add del mod">
          <ac:chgData name="Rita" userId="781a46cf-5b2a-4547-a6f8-2610442f928c" providerId="ADAL" clId="{42FE81DB-258E-4D08-B54C-65B064F2929A}" dt="2021-09-09T16:00:19.626" v="1660" actId="165"/>
          <ac:grpSpMkLst>
            <pc:docMk/>
            <pc:sldMk cId="2497207499" sldId="367"/>
            <ac:grpSpMk id="8" creationId="{214189B9-606A-4200-8A43-D8C177FADC4D}"/>
          </ac:grpSpMkLst>
        </pc:grpChg>
        <pc:grpChg chg="del mod topLvl">
          <ac:chgData name="Rita" userId="781a46cf-5b2a-4547-a6f8-2610442f928c" providerId="ADAL" clId="{42FE81DB-258E-4D08-B54C-65B064F2929A}" dt="2021-09-09T16:05:41.537" v="1749" actId="21"/>
          <ac:grpSpMkLst>
            <pc:docMk/>
            <pc:sldMk cId="2497207499" sldId="367"/>
            <ac:grpSpMk id="119" creationId="{A3FAC07C-1184-4F92-99A9-99251FFA333B}"/>
          </ac:grpSpMkLst>
        </pc:grpChg>
        <pc:grpChg chg="del mod topLvl">
          <ac:chgData name="Rita" userId="781a46cf-5b2a-4547-a6f8-2610442f928c" providerId="ADAL" clId="{42FE81DB-258E-4D08-B54C-65B064F2929A}" dt="2021-09-09T16:00:34.006" v="1662" actId="478"/>
          <ac:grpSpMkLst>
            <pc:docMk/>
            <pc:sldMk cId="2497207499" sldId="367"/>
            <ac:grpSpMk id="120" creationId="{12D0FDBA-0DEA-4EE4-9DD7-65E9317709FC}"/>
          </ac:grpSpMkLst>
        </pc:grpChg>
        <pc:grpChg chg="add del mod topLvl">
          <ac:chgData name="Rita" userId="781a46cf-5b2a-4547-a6f8-2610442f928c" providerId="ADAL" clId="{42FE81DB-258E-4D08-B54C-65B064F2929A}" dt="2021-09-09T16:00:55.268" v="1667" actId="478"/>
          <ac:grpSpMkLst>
            <pc:docMk/>
            <pc:sldMk cId="2497207499" sldId="367"/>
            <ac:grpSpMk id="121" creationId="{E8E2EF1D-EEA8-431C-B492-A1CAAA780C4F}"/>
          </ac:grpSpMkLst>
        </pc:grpChg>
        <pc:grpChg chg="del mod topLvl">
          <ac:chgData name="Rita" userId="781a46cf-5b2a-4547-a6f8-2610442f928c" providerId="ADAL" clId="{42FE81DB-258E-4D08-B54C-65B064F2929A}" dt="2021-09-09T16:00:25.348" v="1661" actId="478"/>
          <ac:grpSpMkLst>
            <pc:docMk/>
            <pc:sldMk cId="2497207499" sldId="367"/>
            <ac:grpSpMk id="122" creationId="{06D04379-AE57-427D-9EF2-2153CA37BB5F}"/>
          </ac:grpSpMkLst>
        </pc:grpChg>
        <pc:grpChg chg="add del mod topLvl">
          <ac:chgData name="Rita" userId="781a46cf-5b2a-4547-a6f8-2610442f928c" providerId="ADAL" clId="{42FE81DB-258E-4D08-B54C-65B064F2929A}" dt="2021-09-09T16:00:55.268" v="1667" actId="478"/>
          <ac:grpSpMkLst>
            <pc:docMk/>
            <pc:sldMk cId="2497207499" sldId="367"/>
            <ac:grpSpMk id="123" creationId="{2E08FD1F-8087-40EE-A70F-8F39CEEC6D96}"/>
          </ac:grpSpMkLst>
        </pc:grpChg>
        <pc:grpChg chg="add del mod topLvl">
          <ac:chgData name="Rita" userId="781a46cf-5b2a-4547-a6f8-2610442f928c" providerId="ADAL" clId="{42FE81DB-258E-4D08-B54C-65B064F2929A}" dt="2021-09-09T16:00:55.268" v="1667" actId="478"/>
          <ac:grpSpMkLst>
            <pc:docMk/>
            <pc:sldMk cId="2497207499" sldId="367"/>
            <ac:grpSpMk id="124" creationId="{BC99B23E-72DD-4F57-82DC-C0391B908A22}"/>
          </ac:grpSpMkLst>
        </pc:grpChg>
        <pc:grpChg chg="add del mod topLvl">
          <ac:chgData name="Rita" userId="781a46cf-5b2a-4547-a6f8-2610442f928c" providerId="ADAL" clId="{42FE81DB-258E-4D08-B54C-65B064F2929A}" dt="2021-09-09T16:00:55.268" v="1667" actId="478"/>
          <ac:grpSpMkLst>
            <pc:docMk/>
            <pc:sldMk cId="2497207499" sldId="367"/>
            <ac:grpSpMk id="125" creationId="{CAC75B61-A258-4C67-BA3C-D2D2FB70B611}"/>
          </ac:grpSpMkLst>
        </pc:grpChg>
        <pc:grpChg chg="add del mod topLvl">
          <ac:chgData name="Rita" userId="781a46cf-5b2a-4547-a6f8-2610442f928c" providerId="ADAL" clId="{42FE81DB-258E-4D08-B54C-65B064F2929A}" dt="2021-09-09T16:00:55.268" v="1667" actId="478"/>
          <ac:grpSpMkLst>
            <pc:docMk/>
            <pc:sldMk cId="2497207499" sldId="367"/>
            <ac:grpSpMk id="126" creationId="{94EE9D69-16F8-4268-ADB2-D23C1E792F73}"/>
          </ac:grpSpMkLst>
        </pc:grpChg>
        <pc:grpChg chg="add del mod topLvl">
          <ac:chgData name="Rita" userId="781a46cf-5b2a-4547-a6f8-2610442f928c" providerId="ADAL" clId="{42FE81DB-258E-4D08-B54C-65B064F2929A}" dt="2021-09-09T16:00:55.268" v="1667" actId="478"/>
          <ac:grpSpMkLst>
            <pc:docMk/>
            <pc:sldMk cId="2497207499" sldId="367"/>
            <ac:grpSpMk id="127" creationId="{8932AC2F-A277-4FE8-8CE1-41ED11F40C81}"/>
          </ac:grpSpMkLst>
        </pc:grpChg>
        <pc:grpChg chg="add del mod topLvl">
          <ac:chgData name="Rita" userId="781a46cf-5b2a-4547-a6f8-2610442f928c" providerId="ADAL" clId="{42FE81DB-258E-4D08-B54C-65B064F2929A}" dt="2021-09-09T16:05:41.537" v="1749" actId="21"/>
          <ac:grpSpMkLst>
            <pc:docMk/>
            <pc:sldMk cId="2497207499" sldId="367"/>
            <ac:grpSpMk id="128" creationId="{5655921B-ECE1-4AA1-A490-B781AEB61588}"/>
          </ac:grpSpMkLst>
        </pc:grpChg>
        <pc:grpChg chg="add del mod topLvl">
          <ac:chgData name="Rita" userId="781a46cf-5b2a-4547-a6f8-2610442f928c" providerId="ADAL" clId="{42FE81DB-258E-4D08-B54C-65B064F2929A}" dt="2021-09-09T16:05:41.537" v="1749" actId="21"/>
          <ac:grpSpMkLst>
            <pc:docMk/>
            <pc:sldMk cId="2497207499" sldId="367"/>
            <ac:grpSpMk id="129" creationId="{EADC1E1F-60DF-44D3-82EA-2B6917AC082F}"/>
          </ac:grpSpMkLst>
        </pc:grpChg>
        <pc:grpChg chg="add del mod topLvl">
          <ac:chgData name="Rita" userId="781a46cf-5b2a-4547-a6f8-2610442f928c" providerId="ADAL" clId="{42FE81DB-258E-4D08-B54C-65B064F2929A}" dt="2021-09-09T16:05:41.537" v="1749" actId="21"/>
          <ac:grpSpMkLst>
            <pc:docMk/>
            <pc:sldMk cId="2497207499" sldId="367"/>
            <ac:grpSpMk id="130" creationId="{9F96252C-EBB8-4578-974D-35FC53CB1ECA}"/>
          </ac:grpSpMkLst>
        </pc:grpChg>
        <pc:grpChg chg="add del mod topLvl">
          <ac:chgData name="Rita" userId="781a46cf-5b2a-4547-a6f8-2610442f928c" providerId="ADAL" clId="{42FE81DB-258E-4D08-B54C-65B064F2929A}" dt="2021-09-09T16:05:41.537" v="1749" actId="21"/>
          <ac:grpSpMkLst>
            <pc:docMk/>
            <pc:sldMk cId="2497207499" sldId="367"/>
            <ac:grpSpMk id="131" creationId="{44F62D89-1D6E-4579-8889-7B75C378716C}"/>
          </ac:grpSpMkLst>
        </pc:grpChg>
        <pc:grpChg chg="add del mod">
          <ac:chgData name="Rita" userId="781a46cf-5b2a-4547-a6f8-2610442f928c" providerId="ADAL" clId="{42FE81DB-258E-4D08-B54C-65B064F2929A}" dt="2021-09-09T16:02:15.212" v="1680" actId="165"/>
          <ac:grpSpMkLst>
            <pc:docMk/>
            <pc:sldMk cId="2497207499" sldId="367"/>
            <ac:grpSpMk id="158" creationId="{A9C366BE-2980-4C67-92DF-83E0A2DB5BAC}"/>
          </ac:grpSpMkLst>
        </pc:grpChg>
        <pc:picChg chg="add mod">
          <ac:chgData name="Rita" userId="781a46cf-5b2a-4547-a6f8-2610442f928c" providerId="ADAL" clId="{42FE81DB-258E-4D08-B54C-65B064F2929A}" dt="2021-09-10T04:45:15.415" v="3245" actId="1036"/>
          <ac:picMkLst>
            <pc:docMk/>
            <pc:sldMk cId="2497207499" sldId="367"/>
            <ac:picMk id="2" creationId="{729390AC-E9A7-4C11-B170-B93BEE686396}"/>
          </ac:picMkLst>
        </pc:picChg>
        <pc:picChg chg="add del mod">
          <ac:chgData name="Rita" userId="781a46cf-5b2a-4547-a6f8-2610442f928c" providerId="ADAL" clId="{42FE81DB-258E-4D08-B54C-65B064F2929A}" dt="2021-09-09T16:05:41.537" v="1749" actId="21"/>
          <ac:picMkLst>
            <pc:docMk/>
            <pc:sldMk cId="2497207499" sldId="367"/>
            <ac:picMk id="2" creationId="{F58DD776-CF46-4BCF-86E4-A4B1CF1CB2E7}"/>
          </ac:picMkLst>
        </pc:picChg>
        <pc:picChg chg="del">
          <ac:chgData name="Rita" userId="781a46cf-5b2a-4547-a6f8-2610442f928c" providerId="ADAL" clId="{42FE81DB-258E-4D08-B54C-65B064F2929A}" dt="2021-09-09T15:59:00.188" v="1649" actId="478"/>
          <ac:picMkLst>
            <pc:docMk/>
            <pc:sldMk cId="2497207499" sldId="367"/>
            <ac:picMk id="6" creationId="{5F50D5D6-3B84-417E-B3A6-655181C74E83}"/>
          </ac:picMkLst>
        </pc:picChg>
        <pc:picChg chg="del mod topLvl modCrop">
          <ac:chgData name="Rita" userId="781a46cf-5b2a-4547-a6f8-2610442f928c" providerId="ADAL" clId="{42FE81DB-258E-4D08-B54C-65B064F2929A}" dt="2021-09-09T16:04:37.153" v="1701" actId="478"/>
          <ac:picMkLst>
            <pc:docMk/>
            <pc:sldMk cId="2497207499" sldId="367"/>
            <ac:picMk id="160" creationId="{73BF6FC6-B8FD-4E9B-B409-46E7FB5A8C77}"/>
          </ac:picMkLst>
        </pc:picChg>
        <pc:picChg chg="add del mod">
          <ac:chgData name="Rita" userId="781a46cf-5b2a-4547-a6f8-2610442f928c" providerId="ADAL" clId="{42FE81DB-258E-4D08-B54C-65B064F2929A}" dt="2021-09-09T16:42:23.154" v="2112" actId="478"/>
          <ac:picMkLst>
            <pc:docMk/>
            <pc:sldMk cId="2497207499" sldId="367"/>
            <ac:picMk id="161" creationId="{1936F2BA-08FA-449F-9337-F879014DD850}"/>
          </ac:picMkLst>
        </pc:picChg>
        <pc:picChg chg="add mod">
          <ac:chgData name="Rita" userId="781a46cf-5b2a-4547-a6f8-2610442f928c" providerId="ADAL" clId="{42FE81DB-258E-4D08-B54C-65B064F2929A}" dt="2021-09-10T04:45:46.628" v="3263" actId="207"/>
          <ac:picMkLst>
            <pc:docMk/>
            <pc:sldMk cId="2497207499" sldId="367"/>
            <ac:picMk id="163" creationId="{F368CD10-24D6-4C8F-92CE-7F22B200184B}"/>
          </ac:picMkLst>
        </pc:picChg>
      </pc:sldChg>
      <pc:sldChg chg="add del">
        <pc:chgData name="Rita" userId="781a46cf-5b2a-4547-a6f8-2610442f928c" providerId="ADAL" clId="{42FE81DB-258E-4D08-B54C-65B064F2929A}" dt="2021-09-09T16:20:10.735" v="1942" actId="47"/>
        <pc:sldMkLst>
          <pc:docMk/>
          <pc:sldMk cId="2017504558" sldId="368"/>
        </pc:sldMkLst>
      </pc:sldChg>
      <pc:sldChg chg="addSp delSp modSp add mod">
        <pc:chgData name="Rita" userId="781a46cf-5b2a-4547-a6f8-2610442f928c" providerId="ADAL" clId="{42FE81DB-258E-4D08-B54C-65B064F2929A}" dt="2021-09-10T07:01:48.146" v="3840" actId="20577"/>
        <pc:sldMkLst>
          <pc:docMk/>
          <pc:sldMk cId="3076883156" sldId="369"/>
        </pc:sldMkLst>
        <pc:spChg chg="mod">
          <ac:chgData name="Rita" userId="781a46cf-5b2a-4547-a6f8-2610442f928c" providerId="ADAL" clId="{42FE81DB-258E-4D08-B54C-65B064F2929A}" dt="2021-09-09T16:12:07.350" v="1896" actId="20577"/>
          <ac:spMkLst>
            <pc:docMk/>
            <pc:sldMk cId="3076883156" sldId="369"/>
            <ac:spMk id="5" creationId="{00000000-0000-0000-0000-000000000000}"/>
          </ac:spMkLst>
        </pc:spChg>
        <pc:spChg chg="mod">
          <ac:chgData name="Rita" userId="781a46cf-5b2a-4547-a6f8-2610442f928c" providerId="ADAL" clId="{42FE81DB-258E-4D08-B54C-65B064F2929A}" dt="2021-09-09T16:17:16.135" v="1907" actId="207"/>
          <ac:spMkLst>
            <pc:docMk/>
            <pc:sldMk cId="3076883156" sldId="369"/>
            <ac:spMk id="7" creationId="{468067F6-863B-4E68-AEBC-A99EA042CEEE}"/>
          </ac:spMkLst>
        </pc:spChg>
        <pc:spChg chg="mod">
          <ac:chgData name="Rita" userId="781a46cf-5b2a-4547-a6f8-2610442f928c" providerId="ADAL" clId="{42FE81DB-258E-4D08-B54C-65B064F2929A}" dt="2021-09-09T16:17:16.135" v="1907" actId="207"/>
          <ac:spMkLst>
            <pc:docMk/>
            <pc:sldMk cId="3076883156" sldId="369"/>
            <ac:spMk id="8" creationId="{2944F813-81C9-4598-86DB-28F0FD96F980}"/>
          </ac:spMkLst>
        </pc:spChg>
        <pc:spChg chg="mod">
          <ac:chgData name="Rita" userId="781a46cf-5b2a-4547-a6f8-2610442f928c" providerId="ADAL" clId="{42FE81DB-258E-4D08-B54C-65B064F2929A}" dt="2021-09-09T16:17:16.135" v="1907" actId="207"/>
          <ac:spMkLst>
            <pc:docMk/>
            <pc:sldMk cId="3076883156" sldId="369"/>
            <ac:spMk id="9" creationId="{B6B98778-DED2-4EAE-A25C-988F4CA596F3}"/>
          </ac:spMkLst>
        </pc:spChg>
        <pc:spChg chg="mod">
          <ac:chgData name="Rita" userId="781a46cf-5b2a-4547-a6f8-2610442f928c" providerId="ADAL" clId="{42FE81DB-258E-4D08-B54C-65B064F2929A}" dt="2021-09-09T16:17:16.135" v="1907" actId="207"/>
          <ac:spMkLst>
            <pc:docMk/>
            <pc:sldMk cId="3076883156" sldId="369"/>
            <ac:spMk id="10" creationId="{2B903373-C2AB-461A-8F3F-B73EF1FCFA8D}"/>
          </ac:spMkLst>
        </pc:spChg>
        <pc:spChg chg="mod">
          <ac:chgData name="Rita" userId="781a46cf-5b2a-4547-a6f8-2610442f928c" providerId="ADAL" clId="{42FE81DB-258E-4D08-B54C-65B064F2929A}" dt="2021-09-09T16:17:16.135" v="1907" actId="207"/>
          <ac:spMkLst>
            <pc:docMk/>
            <pc:sldMk cId="3076883156" sldId="369"/>
            <ac:spMk id="11" creationId="{4FEE29F9-3AC0-4290-9CA5-B6B65762810F}"/>
          </ac:spMkLst>
        </pc:spChg>
        <pc:spChg chg="mod">
          <ac:chgData name="Rita" userId="781a46cf-5b2a-4547-a6f8-2610442f928c" providerId="ADAL" clId="{42FE81DB-258E-4D08-B54C-65B064F2929A}" dt="2021-09-09T16:17:16.135" v="1907" actId="207"/>
          <ac:spMkLst>
            <pc:docMk/>
            <pc:sldMk cId="3076883156" sldId="369"/>
            <ac:spMk id="12" creationId="{472A3147-EE4B-406F-A1D6-378A8619BD99}"/>
          </ac:spMkLst>
        </pc:spChg>
        <pc:spChg chg="mod">
          <ac:chgData name="Rita" userId="781a46cf-5b2a-4547-a6f8-2610442f928c" providerId="ADAL" clId="{42FE81DB-258E-4D08-B54C-65B064F2929A}" dt="2021-09-09T16:17:16.135" v="1907" actId="207"/>
          <ac:spMkLst>
            <pc:docMk/>
            <pc:sldMk cId="3076883156" sldId="369"/>
            <ac:spMk id="13" creationId="{5758E895-0ED4-49A6-8D8D-9BA4FF56B601}"/>
          </ac:spMkLst>
        </pc:spChg>
        <pc:spChg chg="mod">
          <ac:chgData name="Rita" userId="781a46cf-5b2a-4547-a6f8-2610442f928c" providerId="ADAL" clId="{42FE81DB-258E-4D08-B54C-65B064F2929A}" dt="2021-09-09T16:17:16.135" v="1907" actId="207"/>
          <ac:spMkLst>
            <pc:docMk/>
            <pc:sldMk cId="3076883156" sldId="369"/>
            <ac:spMk id="14" creationId="{15295E67-6B22-477F-9405-CB17FD7DE72E}"/>
          </ac:spMkLst>
        </pc:spChg>
        <pc:spChg chg="mod">
          <ac:chgData name="Rita" userId="781a46cf-5b2a-4547-a6f8-2610442f928c" providerId="ADAL" clId="{42FE81DB-258E-4D08-B54C-65B064F2929A}" dt="2021-09-10T07:01:48.146" v="3840" actId="20577"/>
          <ac:spMkLst>
            <pc:docMk/>
            <pc:sldMk cId="3076883156" sldId="369"/>
            <ac:spMk id="162" creationId="{6B073B39-6D04-4945-AC19-FF83233BE2EB}"/>
          </ac:spMkLst>
        </pc:spChg>
        <pc:grpChg chg="add mod">
          <ac:chgData name="Rita" userId="781a46cf-5b2a-4547-a6f8-2610442f928c" providerId="ADAL" clId="{42FE81DB-258E-4D08-B54C-65B064F2929A}" dt="2021-09-09T16:17:23.833" v="1909" actId="1076"/>
          <ac:grpSpMkLst>
            <pc:docMk/>
            <pc:sldMk cId="3076883156" sldId="369"/>
            <ac:grpSpMk id="6" creationId="{E7B1490C-2884-412C-B6BB-C5D691BF12F2}"/>
          </ac:grpSpMkLst>
        </pc:grpChg>
        <pc:picChg chg="add mod">
          <ac:chgData name="Rita" userId="781a46cf-5b2a-4547-a6f8-2610442f928c" providerId="ADAL" clId="{42FE81DB-258E-4D08-B54C-65B064F2929A}" dt="2021-09-10T04:46:41.169" v="3266" actId="1076"/>
          <ac:picMkLst>
            <pc:docMk/>
            <pc:sldMk cId="3076883156" sldId="369"/>
            <ac:picMk id="15" creationId="{5072CB48-65F7-431E-88F1-1392EF988B28}"/>
          </ac:picMkLst>
        </pc:picChg>
        <pc:picChg chg="del">
          <ac:chgData name="Rita" userId="781a46cf-5b2a-4547-a6f8-2610442f928c" providerId="ADAL" clId="{42FE81DB-258E-4D08-B54C-65B064F2929A}" dt="2021-09-09T16:16:23.771" v="1903" actId="478"/>
          <ac:picMkLst>
            <pc:docMk/>
            <pc:sldMk cId="3076883156" sldId="369"/>
            <ac:picMk id="161" creationId="{1936F2BA-08FA-449F-9337-F879014DD850}"/>
          </ac:picMkLst>
        </pc:picChg>
      </pc:sldChg>
      <pc:sldChg chg="modSp add mod ord">
        <pc:chgData name="Rita" userId="781a46cf-5b2a-4547-a6f8-2610442f928c" providerId="ADAL" clId="{42FE81DB-258E-4D08-B54C-65B064F2929A}" dt="2021-09-09T16:21:31.460" v="1957"/>
        <pc:sldMkLst>
          <pc:docMk/>
          <pc:sldMk cId="814983857" sldId="370"/>
        </pc:sldMkLst>
        <pc:spChg chg="mod">
          <ac:chgData name="Rita" userId="781a46cf-5b2a-4547-a6f8-2610442f928c" providerId="ADAL" clId="{42FE81DB-258E-4D08-B54C-65B064F2929A}" dt="2021-09-09T16:21:09.863" v="1955" actId="27636"/>
          <ac:spMkLst>
            <pc:docMk/>
            <pc:sldMk cId="814983857" sldId="370"/>
            <ac:spMk id="3" creationId="{F829191D-53DD-48DF-9B72-F3C3D4F5273A}"/>
          </ac:spMkLst>
        </pc:spChg>
      </pc:sldChg>
      <pc:sldChg chg="addSp delSp modSp add del mod ord">
        <pc:chgData name="Rita" userId="781a46cf-5b2a-4547-a6f8-2610442f928c" providerId="ADAL" clId="{42FE81DB-258E-4D08-B54C-65B064F2929A}" dt="2021-09-10T05:27:00.828" v="3724" actId="14100"/>
        <pc:sldMkLst>
          <pc:docMk/>
          <pc:sldMk cId="1087834351" sldId="371"/>
        </pc:sldMkLst>
        <pc:spChg chg="mod">
          <ac:chgData name="Rita" userId="781a46cf-5b2a-4547-a6f8-2610442f928c" providerId="ADAL" clId="{42FE81DB-258E-4D08-B54C-65B064F2929A}" dt="2021-09-09T17:07:40.750" v="2384" actId="20577"/>
          <ac:spMkLst>
            <pc:docMk/>
            <pc:sldMk cId="1087834351" sldId="371"/>
            <ac:spMk id="2" creationId="{560CF89F-7E53-4543-8A92-9877C609EA7F}"/>
          </ac:spMkLst>
        </pc:spChg>
        <pc:spChg chg="add del">
          <ac:chgData name="Rita" userId="781a46cf-5b2a-4547-a6f8-2610442f928c" providerId="ADAL" clId="{42FE81DB-258E-4D08-B54C-65B064F2929A}" dt="2021-09-09T17:03:45.794" v="2336"/>
          <ac:spMkLst>
            <pc:docMk/>
            <pc:sldMk cId="1087834351" sldId="371"/>
            <ac:spMk id="3" creationId="{066D0783-5448-447B-A92A-A7BC434E5640}"/>
          </ac:spMkLst>
        </pc:spChg>
        <pc:spChg chg="del">
          <ac:chgData name="Rita" userId="781a46cf-5b2a-4547-a6f8-2610442f928c" providerId="ADAL" clId="{42FE81DB-258E-4D08-B54C-65B064F2929A}" dt="2021-09-09T16:59:11.555" v="2328" actId="478"/>
          <ac:spMkLst>
            <pc:docMk/>
            <pc:sldMk cId="1087834351" sldId="371"/>
            <ac:spMk id="5" creationId="{70618EC3-9C8D-4AA1-B3EA-28C7FA46F1A8}"/>
          </ac:spMkLst>
        </pc:spChg>
        <pc:spChg chg="mod">
          <ac:chgData name="Rita" userId="781a46cf-5b2a-4547-a6f8-2610442f928c" providerId="ADAL" clId="{42FE81DB-258E-4D08-B54C-65B064F2929A}" dt="2021-09-10T05:27:00.828" v="3724" actId="14100"/>
          <ac:spMkLst>
            <pc:docMk/>
            <pc:sldMk cId="1087834351" sldId="371"/>
            <ac:spMk id="7" creationId="{77C8644C-4E78-40BF-9CE3-D74DD67F582F}"/>
          </ac:spMkLst>
        </pc:spChg>
        <pc:spChg chg="add mod">
          <ac:chgData name="Rita" userId="781a46cf-5b2a-4547-a6f8-2610442f928c" providerId="ADAL" clId="{42FE81DB-258E-4D08-B54C-65B064F2929A}" dt="2021-09-09T17:10:24.968" v="2402" actId="113"/>
          <ac:spMkLst>
            <pc:docMk/>
            <pc:sldMk cId="1087834351" sldId="371"/>
            <ac:spMk id="11" creationId="{1F54B40B-D6AD-49FB-96A4-7751A493292F}"/>
          </ac:spMkLst>
        </pc:spChg>
        <pc:spChg chg="add mod">
          <ac:chgData name="Rita" userId="781a46cf-5b2a-4547-a6f8-2610442f928c" providerId="ADAL" clId="{42FE81DB-258E-4D08-B54C-65B064F2929A}" dt="2021-09-09T17:10:31.992" v="2411" actId="1036"/>
          <ac:spMkLst>
            <pc:docMk/>
            <pc:sldMk cId="1087834351" sldId="371"/>
            <ac:spMk id="13" creationId="{80DD64ED-439A-4E63-95FF-C0502E33CF1A}"/>
          </ac:spMkLst>
        </pc:spChg>
        <pc:picChg chg="del">
          <ac:chgData name="Rita" userId="781a46cf-5b2a-4547-a6f8-2610442f928c" providerId="ADAL" clId="{42FE81DB-258E-4D08-B54C-65B064F2929A}" dt="2021-09-09T16:59:11.555" v="2328" actId="478"/>
          <ac:picMkLst>
            <pc:docMk/>
            <pc:sldMk cId="1087834351" sldId="371"/>
            <ac:picMk id="6" creationId="{416FE670-20B2-4305-944A-773964CB667E}"/>
          </ac:picMkLst>
        </pc:picChg>
        <pc:picChg chg="add mod">
          <ac:chgData name="Rita" userId="781a46cf-5b2a-4547-a6f8-2610442f928c" providerId="ADAL" clId="{42FE81DB-258E-4D08-B54C-65B064F2929A}" dt="2021-09-09T17:10:11.540" v="2398" actId="1076"/>
          <ac:picMkLst>
            <pc:docMk/>
            <pc:sldMk cId="1087834351" sldId="371"/>
            <ac:picMk id="8" creationId="{075A4F84-3275-4BFA-9A85-687860DC78E4}"/>
          </ac:picMkLst>
        </pc:picChg>
        <pc:picChg chg="add mod">
          <ac:chgData name="Rita" userId="781a46cf-5b2a-4547-a6f8-2610442f928c" providerId="ADAL" clId="{42FE81DB-258E-4D08-B54C-65B064F2929A}" dt="2021-09-09T17:08:50.833" v="2391" actId="14100"/>
          <ac:picMkLst>
            <pc:docMk/>
            <pc:sldMk cId="1087834351" sldId="371"/>
            <ac:picMk id="9" creationId="{D37CBD5B-CD11-4954-8E8A-CE379DD579B4}"/>
          </ac:picMkLst>
        </pc:picChg>
      </pc:sldChg>
      <pc:sldChg chg="modSp add del mod">
        <pc:chgData name="Rita" userId="781a46cf-5b2a-4547-a6f8-2610442f928c" providerId="ADAL" clId="{42FE81DB-258E-4D08-B54C-65B064F2929A}" dt="2021-09-09T17:10:36.427" v="2412" actId="47"/>
        <pc:sldMkLst>
          <pc:docMk/>
          <pc:sldMk cId="2334428376" sldId="372"/>
        </pc:sldMkLst>
        <pc:spChg chg="mod">
          <ac:chgData name="Rita" userId="781a46cf-5b2a-4547-a6f8-2610442f928c" providerId="ADAL" clId="{42FE81DB-258E-4D08-B54C-65B064F2929A}" dt="2021-09-09T17:07:30.692" v="2374"/>
          <ac:spMkLst>
            <pc:docMk/>
            <pc:sldMk cId="2334428376" sldId="372"/>
            <ac:spMk id="2" creationId="{E602B9D5-2791-4A63-81B8-341ADB93105E}"/>
          </ac:spMkLst>
        </pc:spChg>
      </pc:sldChg>
      <pc:sldChg chg="delSp modSp add del mod">
        <pc:chgData name="Rita" userId="781a46cf-5b2a-4547-a6f8-2610442f928c" providerId="ADAL" clId="{42FE81DB-258E-4D08-B54C-65B064F2929A}" dt="2021-09-09T17:12:26.511" v="2421" actId="47"/>
        <pc:sldMkLst>
          <pc:docMk/>
          <pc:sldMk cId="2713601722" sldId="373"/>
        </pc:sldMkLst>
        <pc:spChg chg="mod">
          <ac:chgData name="Rita" userId="781a46cf-5b2a-4547-a6f8-2610442f928c" providerId="ADAL" clId="{42FE81DB-258E-4D08-B54C-65B064F2929A}" dt="2021-09-09T17:10:47.028" v="2417" actId="27636"/>
          <ac:spMkLst>
            <pc:docMk/>
            <pc:sldMk cId="2713601722" sldId="373"/>
            <ac:spMk id="2" creationId="{378CB5D4-B735-D044-87C5-8F4EB26EF9DE}"/>
          </ac:spMkLst>
        </pc:spChg>
        <pc:spChg chg="del">
          <ac:chgData name="Rita" userId="781a46cf-5b2a-4547-a6f8-2610442f928c" providerId="ADAL" clId="{42FE81DB-258E-4D08-B54C-65B064F2929A}" dt="2021-09-09T17:10:54.321" v="2418" actId="478"/>
          <ac:spMkLst>
            <pc:docMk/>
            <pc:sldMk cId="2713601722" sldId="373"/>
            <ac:spMk id="5" creationId="{14B19F12-C1EA-264E-9802-708CEB774EDB}"/>
          </ac:spMkLst>
        </pc:spChg>
        <pc:spChg chg="del">
          <ac:chgData name="Rita" userId="781a46cf-5b2a-4547-a6f8-2610442f928c" providerId="ADAL" clId="{42FE81DB-258E-4D08-B54C-65B064F2929A}" dt="2021-09-09T17:10:54.321" v="2418" actId="478"/>
          <ac:spMkLst>
            <pc:docMk/>
            <pc:sldMk cId="2713601722" sldId="373"/>
            <ac:spMk id="7" creationId="{270B2C2B-E42F-0041-B2BD-ACF8487F7E00}"/>
          </ac:spMkLst>
        </pc:spChg>
        <pc:spChg chg="del">
          <ac:chgData name="Rita" userId="781a46cf-5b2a-4547-a6f8-2610442f928c" providerId="ADAL" clId="{42FE81DB-258E-4D08-B54C-65B064F2929A}" dt="2021-09-09T17:10:54.321" v="2418" actId="478"/>
          <ac:spMkLst>
            <pc:docMk/>
            <pc:sldMk cId="2713601722" sldId="373"/>
            <ac:spMk id="15" creationId="{3B9ACF14-126D-C541-9C62-2C325C716A3A}"/>
          </ac:spMkLst>
        </pc:spChg>
        <pc:spChg chg="del">
          <ac:chgData name="Rita" userId="781a46cf-5b2a-4547-a6f8-2610442f928c" providerId="ADAL" clId="{42FE81DB-258E-4D08-B54C-65B064F2929A}" dt="2021-09-09T17:10:54.321" v="2418" actId="478"/>
          <ac:spMkLst>
            <pc:docMk/>
            <pc:sldMk cId="2713601722" sldId="373"/>
            <ac:spMk id="16" creationId="{D39C1EE4-4144-9F49-B6D1-9F89F3195D0E}"/>
          </ac:spMkLst>
        </pc:spChg>
        <pc:spChg chg="del">
          <ac:chgData name="Rita" userId="781a46cf-5b2a-4547-a6f8-2610442f928c" providerId="ADAL" clId="{42FE81DB-258E-4D08-B54C-65B064F2929A}" dt="2021-09-09T17:10:54.321" v="2418" actId="478"/>
          <ac:spMkLst>
            <pc:docMk/>
            <pc:sldMk cId="2713601722" sldId="373"/>
            <ac:spMk id="17" creationId="{34A38002-81CF-8B4C-B42B-3D832C46E145}"/>
          </ac:spMkLst>
        </pc:spChg>
        <pc:spChg chg="del">
          <ac:chgData name="Rita" userId="781a46cf-5b2a-4547-a6f8-2610442f928c" providerId="ADAL" clId="{42FE81DB-258E-4D08-B54C-65B064F2929A}" dt="2021-09-09T17:10:54.321" v="2418" actId="478"/>
          <ac:spMkLst>
            <pc:docMk/>
            <pc:sldMk cId="2713601722" sldId="373"/>
            <ac:spMk id="24" creationId="{041BC66B-E878-1549-9EED-A924AFF403D0}"/>
          </ac:spMkLst>
        </pc:spChg>
        <pc:spChg chg="del">
          <ac:chgData name="Rita" userId="781a46cf-5b2a-4547-a6f8-2610442f928c" providerId="ADAL" clId="{42FE81DB-258E-4D08-B54C-65B064F2929A}" dt="2021-09-09T17:10:54.321" v="2418" actId="478"/>
          <ac:spMkLst>
            <pc:docMk/>
            <pc:sldMk cId="2713601722" sldId="373"/>
            <ac:spMk id="25" creationId="{80F2DCF5-F355-7648-938B-8F1427024506}"/>
          </ac:spMkLst>
        </pc:spChg>
        <pc:spChg chg="del">
          <ac:chgData name="Rita" userId="781a46cf-5b2a-4547-a6f8-2610442f928c" providerId="ADAL" clId="{42FE81DB-258E-4D08-B54C-65B064F2929A}" dt="2021-09-09T17:10:54.321" v="2418" actId="478"/>
          <ac:spMkLst>
            <pc:docMk/>
            <pc:sldMk cId="2713601722" sldId="373"/>
            <ac:spMk id="26" creationId="{E9AA13D4-310A-A847-B1D8-B5459BD80A09}"/>
          </ac:spMkLst>
        </pc:spChg>
        <pc:spChg chg="del">
          <ac:chgData name="Rita" userId="781a46cf-5b2a-4547-a6f8-2610442f928c" providerId="ADAL" clId="{42FE81DB-258E-4D08-B54C-65B064F2929A}" dt="2021-09-09T17:10:54.321" v="2418" actId="478"/>
          <ac:spMkLst>
            <pc:docMk/>
            <pc:sldMk cId="2713601722" sldId="373"/>
            <ac:spMk id="27" creationId="{6E48D27E-A3AC-8648-9970-D089C53C457B}"/>
          </ac:spMkLst>
        </pc:spChg>
        <pc:spChg chg="del">
          <ac:chgData name="Rita" userId="781a46cf-5b2a-4547-a6f8-2610442f928c" providerId="ADAL" clId="{42FE81DB-258E-4D08-B54C-65B064F2929A}" dt="2021-09-09T17:10:54.321" v="2418" actId="478"/>
          <ac:spMkLst>
            <pc:docMk/>
            <pc:sldMk cId="2713601722" sldId="373"/>
            <ac:spMk id="30" creationId="{F7B36569-4BB4-5B4C-961A-FFC1C03E472B}"/>
          </ac:spMkLst>
        </pc:spChg>
        <pc:spChg chg="del">
          <ac:chgData name="Rita" userId="781a46cf-5b2a-4547-a6f8-2610442f928c" providerId="ADAL" clId="{42FE81DB-258E-4D08-B54C-65B064F2929A}" dt="2021-09-09T17:10:54.321" v="2418" actId="478"/>
          <ac:spMkLst>
            <pc:docMk/>
            <pc:sldMk cId="2713601722" sldId="373"/>
            <ac:spMk id="31" creationId="{F22E95F6-D311-B040-8649-BF12CC09E709}"/>
          </ac:spMkLst>
        </pc:spChg>
        <pc:spChg chg="del">
          <ac:chgData name="Rita" userId="781a46cf-5b2a-4547-a6f8-2610442f928c" providerId="ADAL" clId="{42FE81DB-258E-4D08-B54C-65B064F2929A}" dt="2021-09-09T17:10:54.321" v="2418" actId="478"/>
          <ac:spMkLst>
            <pc:docMk/>
            <pc:sldMk cId="2713601722" sldId="373"/>
            <ac:spMk id="40" creationId="{52889BE4-BEAD-4749-959B-B55404564168}"/>
          </ac:spMkLst>
        </pc:spChg>
        <pc:spChg chg="del">
          <ac:chgData name="Rita" userId="781a46cf-5b2a-4547-a6f8-2610442f928c" providerId="ADAL" clId="{42FE81DB-258E-4D08-B54C-65B064F2929A}" dt="2021-09-09T17:10:54.321" v="2418" actId="478"/>
          <ac:spMkLst>
            <pc:docMk/>
            <pc:sldMk cId="2713601722" sldId="373"/>
            <ac:spMk id="59" creationId="{367AA88C-952E-674F-96FB-E784662ADDFC}"/>
          </ac:spMkLst>
        </pc:spChg>
        <pc:spChg chg="del">
          <ac:chgData name="Rita" userId="781a46cf-5b2a-4547-a6f8-2610442f928c" providerId="ADAL" clId="{42FE81DB-258E-4D08-B54C-65B064F2929A}" dt="2021-09-09T17:10:54.321" v="2418" actId="478"/>
          <ac:spMkLst>
            <pc:docMk/>
            <pc:sldMk cId="2713601722" sldId="373"/>
            <ac:spMk id="65" creationId="{265EC14D-C445-CD4C-A006-7F7C30FC111A}"/>
          </ac:spMkLst>
        </pc:spChg>
        <pc:spChg chg="del">
          <ac:chgData name="Rita" userId="781a46cf-5b2a-4547-a6f8-2610442f928c" providerId="ADAL" clId="{42FE81DB-258E-4D08-B54C-65B064F2929A}" dt="2021-09-09T17:10:54.321" v="2418" actId="478"/>
          <ac:spMkLst>
            <pc:docMk/>
            <pc:sldMk cId="2713601722" sldId="373"/>
            <ac:spMk id="66" creationId="{F970E36B-6BC9-8B4A-BA19-13DEFAD1C424}"/>
          </ac:spMkLst>
        </pc:spChg>
        <pc:grpChg chg="del">
          <ac:chgData name="Rita" userId="781a46cf-5b2a-4547-a6f8-2610442f928c" providerId="ADAL" clId="{42FE81DB-258E-4D08-B54C-65B064F2929A}" dt="2021-09-09T17:10:54.321" v="2418" actId="478"/>
          <ac:grpSpMkLst>
            <pc:docMk/>
            <pc:sldMk cId="2713601722" sldId="373"/>
            <ac:grpSpMk id="8" creationId="{D059DC11-D872-8143-A9D7-D3B161B771A8}"/>
          </ac:grpSpMkLst>
        </pc:grpChg>
        <pc:picChg chg="del">
          <ac:chgData name="Rita" userId="781a46cf-5b2a-4547-a6f8-2610442f928c" providerId="ADAL" clId="{42FE81DB-258E-4D08-B54C-65B064F2929A}" dt="2021-09-09T17:10:54.321" v="2418" actId="478"/>
          <ac:picMkLst>
            <pc:docMk/>
            <pc:sldMk cId="2713601722" sldId="373"/>
            <ac:picMk id="6" creationId="{B6ECD97E-143A-A64F-8DCB-EA499D5D5E16}"/>
          </ac:picMkLst>
        </pc:picChg>
        <pc:picChg chg="del">
          <ac:chgData name="Rita" userId="781a46cf-5b2a-4547-a6f8-2610442f928c" providerId="ADAL" clId="{42FE81DB-258E-4D08-B54C-65B064F2929A}" dt="2021-09-09T17:10:54.321" v="2418" actId="478"/>
          <ac:picMkLst>
            <pc:docMk/>
            <pc:sldMk cId="2713601722" sldId="373"/>
            <ac:picMk id="18" creationId="{AB30C172-CA09-2344-BC13-1F08C9258665}"/>
          </ac:picMkLst>
        </pc:picChg>
        <pc:picChg chg="del">
          <ac:chgData name="Rita" userId="781a46cf-5b2a-4547-a6f8-2610442f928c" providerId="ADAL" clId="{42FE81DB-258E-4D08-B54C-65B064F2929A}" dt="2021-09-09T17:10:54.321" v="2418" actId="478"/>
          <ac:picMkLst>
            <pc:docMk/>
            <pc:sldMk cId="2713601722" sldId="373"/>
            <ac:picMk id="41" creationId="{BF3C783D-6D84-4142-AD68-0867EA284097}"/>
          </ac:picMkLst>
        </pc:picChg>
        <pc:picChg chg="del">
          <ac:chgData name="Rita" userId="781a46cf-5b2a-4547-a6f8-2610442f928c" providerId="ADAL" clId="{42FE81DB-258E-4D08-B54C-65B064F2929A}" dt="2021-09-09T17:10:54.321" v="2418" actId="478"/>
          <ac:picMkLst>
            <pc:docMk/>
            <pc:sldMk cId="2713601722" sldId="373"/>
            <ac:picMk id="42" creationId="{0C07E100-1AF4-F342-9EC8-AAAC938977D1}"/>
          </ac:picMkLst>
        </pc:picChg>
        <pc:picChg chg="del">
          <ac:chgData name="Rita" userId="781a46cf-5b2a-4547-a6f8-2610442f928c" providerId="ADAL" clId="{42FE81DB-258E-4D08-B54C-65B064F2929A}" dt="2021-09-09T17:10:54.321" v="2418" actId="478"/>
          <ac:picMkLst>
            <pc:docMk/>
            <pc:sldMk cId="2713601722" sldId="373"/>
            <ac:picMk id="43" creationId="{3B7FC4C1-BD10-9243-A782-15E528BF1C1C}"/>
          </ac:picMkLst>
        </pc:picChg>
        <pc:picChg chg="del">
          <ac:chgData name="Rita" userId="781a46cf-5b2a-4547-a6f8-2610442f928c" providerId="ADAL" clId="{42FE81DB-258E-4D08-B54C-65B064F2929A}" dt="2021-09-09T17:10:54.321" v="2418" actId="478"/>
          <ac:picMkLst>
            <pc:docMk/>
            <pc:sldMk cId="2713601722" sldId="373"/>
            <ac:picMk id="44" creationId="{7EF12345-6BD4-C447-BA38-3D91C61501C2}"/>
          </ac:picMkLst>
        </pc:picChg>
        <pc:picChg chg="del">
          <ac:chgData name="Rita" userId="781a46cf-5b2a-4547-a6f8-2610442f928c" providerId="ADAL" clId="{42FE81DB-258E-4D08-B54C-65B064F2929A}" dt="2021-09-09T17:10:54.321" v="2418" actId="478"/>
          <ac:picMkLst>
            <pc:docMk/>
            <pc:sldMk cId="2713601722" sldId="373"/>
            <ac:picMk id="62" creationId="{B9406586-4D44-EA4E-9645-51575CA74E75}"/>
          </ac:picMkLst>
        </pc:picChg>
        <pc:cxnChg chg="del">
          <ac:chgData name="Rita" userId="781a46cf-5b2a-4547-a6f8-2610442f928c" providerId="ADAL" clId="{42FE81DB-258E-4D08-B54C-65B064F2929A}" dt="2021-09-09T17:10:54.321" v="2418" actId="478"/>
          <ac:cxnSpMkLst>
            <pc:docMk/>
            <pc:sldMk cId="2713601722" sldId="373"/>
            <ac:cxnSpMk id="13" creationId="{F14CB930-9891-7A4F-B815-9E0350BF1EEB}"/>
          </ac:cxnSpMkLst>
        </pc:cxnChg>
        <pc:cxnChg chg="del mod">
          <ac:chgData name="Rita" userId="781a46cf-5b2a-4547-a6f8-2610442f928c" providerId="ADAL" clId="{42FE81DB-258E-4D08-B54C-65B064F2929A}" dt="2021-09-09T17:10:54.321" v="2418" actId="478"/>
          <ac:cxnSpMkLst>
            <pc:docMk/>
            <pc:sldMk cId="2713601722" sldId="373"/>
            <ac:cxnSpMk id="19" creationId="{3D99EFB9-5FDD-784B-BEC8-7B600B4103B6}"/>
          </ac:cxnSpMkLst>
        </pc:cxnChg>
        <pc:cxnChg chg="del">
          <ac:chgData name="Rita" userId="781a46cf-5b2a-4547-a6f8-2610442f928c" providerId="ADAL" clId="{42FE81DB-258E-4D08-B54C-65B064F2929A}" dt="2021-09-09T17:10:54.321" v="2418" actId="478"/>
          <ac:cxnSpMkLst>
            <pc:docMk/>
            <pc:sldMk cId="2713601722" sldId="373"/>
            <ac:cxnSpMk id="28" creationId="{B36DCEAC-2903-6A4A-B7E1-7C88454F1648}"/>
          </ac:cxnSpMkLst>
        </pc:cxnChg>
        <pc:cxnChg chg="del mod">
          <ac:chgData name="Rita" userId="781a46cf-5b2a-4547-a6f8-2610442f928c" providerId="ADAL" clId="{42FE81DB-258E-4D08-B54C-65B064F2929A}" dt="2021-09-09T17:10:54.321" v="2418" actId="478"/>
          <ac:cxnSpMkLst>
            <pc:docMk/>
            <pc:sldMk cId="2713601722" sldId="373"/>
            <ac:cxnSpMk id="29" creationId="{B734B403-FFB4-2542-BBB8-B18E8AD11A2F}"/>
          </ac:cxnSpMkLst>
        </pc:cxnChg>
        <pc:cxnChg chg="del">
          <ac:chgData name="Rita" userId="781a46cf-5b2a-4547-a6f8-2610442f928c" providerId="ADAL" clId="{42FE81DB-258E-4D08-B54C-65B064F2929A}" dt="2021-09-09T17:10:54.321" v="2418" actId="478"/>
          <ac:cxnSpMkLst>
            <pc:docMk/>
            <pc:sldMk cId="2713601722" sldId="373"/>
            <ac:cxnSpMk id="32" creationId="{8D62FAFA-256B-8545-A30D-6EC6A5E023F3}"/>
          </ac:cxnSpMkLst>
        </pc:cxnChg>
        <pc:cxnChg chg="del">
          <ac:chgData name="Rita" userId="781a46cf-5b2a-4547-a6f8-2610442f928c" providerId="ADAL" clId="{42FE81DB-258E-4D08-B54C-65B064F2929A}" dt="2021-09-09T17:10:54.321" v="2418" actId="478"/>
          <ac:cxnSpMkLst>
            <pc:docMk/>
            <pc:sldMk cId="2713601722" sldId="373"/>
            <ac:cxnSpMk id="34" creationId="{1128A68E-64B5-5A43-86FC-860443216ECF}"/>
          </ac:cxnSpMkLst>
        </pc:cxnChg>
        <pc:cxnChg chg="del">
          <ac:chgData name="Rita" userId="781a46cf-5b2a-4547-a6f8-2610442f928c" providerId="ADAL" clId="{42FE81DB-258E-4D08-B54C-65B064F2929A}" dt="2021-09-09T17:10:54.321" v="2418" actId="478"/>
          <ac:cxnSpMkLst>
            <pc:docMk/>
            <pc:sldMk cId="2713601722" sldId="373"/>
            <ac:cxnSpMk id="45" creationId="{8E35E5DD-6CED-854F-9BDF-69722EED3989}"/>
          </ac:cxnSpMkLst>
        </pc:cxnChg>
        <pc:cxnChg chg="del">
          <ac:chgData name="Rita" userId="781a46cf-5b2a-4547-a6f8-2610442f928c" providerId="ADAL" clId="{42FE81DB-258E-4D08-B54C-65B064F2929A}" dt="2021-09-09T17:10:54.321" v="2418" actId="478"/>
          <ac:cxnSpMkLst>
            <pc:docMk/>
            <pc:sldMk cId="2713601722" sldId="373"/>
            <ac:cxnSpMk id="49" creationId="{019C44B3-34C2-A242-BA6D-5B576007DF79}"/>
          </ac:cxnSpMkLst>
        </pc:cxnChg>
        <pc:cxnChg chg="del">
          <ac:chgData name="Rita" userId="781a46cf-5b2a-4547-a6f8-2610442f928c" providerId="ADAL" clId="{42FE81DB-258E-4D08-B54C-65B064F2929A}" dt="2021-09-09T17:10:54.321" v="2418" actId="478"/>
          <ac:cxnSpMkLst>
            <pc:docMk/>
            <pc:sldMk cId="2713601722" sldId="373"/>
            <ac:cxnSpMk id="52" creationId="{2B7E6743-D0D8-6144-8DF6-A239EF6C0231}"/>
          </ac:cxnSpMkLst>
        </pc:cxnChg>
        <pc:cxnChg chg="del">
          <ac:chgData name="Rita" userId="781a46cf-5b2a-4547-a6f8-2610442f928c" providerId="ADAL" clId="{42FE81DB-258E-4D08-B54C-65B064F2929A}" dt="2021-09-09T17:10:54.321" v="2418" actId="478"/>
          <ac:cxnSpMkLst>
            <pc:docMk/>
            <pc:sldMk cId="2713601722" sldId="373"/>
            <ac:cxnSpMk id="55" creationId="{B2AC5236-830C-8948-9283-03ECF5AA64EF}"/>
          </ac:cxnSpMkLst>
        </pc:cxnChg>
      </pc:sldChg>
      <pc:sldChg chg="delSp modSp add mod ord">
        <pc:chgData name="Rita" userId="781a46cf-5b2a-4547-a6f8-2610442f928c" providerId="ADAL" clId="{42FE81DB-258E-4D08-B54C-65B064F2929A}" dt="2021-09-10T04:59:14.727" v="3394" actId="20577"/>
        <pc:sldMkLst>
          <pc:docMk/>
          <pc:sldMk cId="1273166548" sldId="379"/>
        </pc:sldMkLst>
        <pc:spChg chg="mod">
          <ac:chgData name="Rita" userId="781a46cf-5b2a-4547-a6f8-2610442f928c" providerId="ADAL" clId="{42FE81DB-258E-4D08-B54C-65B064F2929A}" dt="2021-09-10T04:59:14.727" v="3394" actId="20577"/>
          <ac:spMkLst>
            <pc:docMk/>
            <pc:sldMk cId="1273166548" sldId="379"/>
            <ac:spMk id="2" creationId="{560CF89F-7E53-4543-8A92-9877C609EA7F}"/>
          </ac:spMkLst>
        </pc:spChg>
        <pc:spChg chg="mod">
          <ac:chgData name="Rita" userId="781a46cf-5b2a-4547-a6f8-2610442f928c" providerId="ADAL" clId="{42FE81DB-258E-4D08-B54C-65B064F2929A}" dt="2021-09-09T17:18:21.249" v="2573" actId="20577"/>
          <ac:spMkLst>
            <pc:docMk/>
            <pc:sldMk cId="1273166548" sldId="379"/>
            <ac:spMk id="5" creationId="{C547728F-E724-4841-A7E3-5634F38A70AB}"/>
          </ac:spMkLst>
        </pc:spChg>
        <pc:spChg chg="mod">
          <ac:chgData name="Rita" userId="781a46cf-5b2a-4547-a6f8-2610442f928c" providerId="ADAL" clId="{42FE81DB-258E-4D08-B54C-65B064F2929A}" dt="2021-09-10T04:58:46.220" v="3384" actId="113"/>
          <ac:spMkLst>
            <pc:docMk/>
            <pc:sldMk cId="1273166548" sldId="379"/>
            <ac:spMk id="6" creationId="{581AC054-BD53-49DE-A913-5375F98F5F42}"/>
          </ac:spMkLst>
        </pc:spChg>
        <pc:spChg chg="mod">
          <ac:chgData name="Rita" userId="781a46cf-5b2a-4547-a6f8-2610442f928c" providerId="ADAL" clId="{42FE81DB-258E-4D08-B54C-65B064F2929A}" dt="2021-09-09T17:17:29.060" v="2567" actId="20577"/>
          <ac:spMkLst>
            <pc:docMk/>
            <pc:sldMk cId="1273166548" sldId="379"/>
            <ac:spMk id="7" creationId="{DD384BA7-F278-4519-BB30-3A677B4C5A3F}"/>
          </ac:spMkLst>
        </pc:spChg>
        <pc:spChg chg="mod">
          <ac:chgData name="Rita" userId="781a46cf-5b2a-4547-a6f8-2610442f928c" providerId="ADAL" clId="{42FE81DB-258E-4D08-B54C-65B064F2929A}" dt="2021-09-09T17:15:46.322" v="2504" actId="20577"/>
          <ac:spMkLst>
            <pc:docMk/>
            <pc:sldMk cId="1273166548" sldId="379"/>
            <ac:spMk id="21" creationId="{C491E2D2-3BC3-4E3A-AC63-0BE08432E4F4}"/>
          </ac:spMkLst>
        </pc:spChg>
        <pc:spChg chg="del">
          <ac:chgData name="Rita" userId="781a46cf-5b2a-4547-a6f8-2610442f928c" providerId="ADAL" clId="{42FE81DB-258E-4D08-B54C-65B064F2929A}" dt="2021-09-09T17:19:01.581" v="2591" actId="478"/>
          <ac:spMkLst>
            <pc:docMk/>
            <pc:sldMk cId="1273166548" sldId="379"/>
            <ac:spMk id="25" creationId="{E3291527-D1EE-4450-8943-D670F2DA1193}"/>
          </ac:spMkLst>
        </pc:spChg>
        <pc:spChg chg="mod">
          <ac:chgData name="Rita" userId="781a46cf-5b2a-4547-a6f8-2610442f928c" providerId="ADAL" clId="{42FE81DB-258E-4D08-B54C-65B064F2929A}" dt="2021-09-09T17:18:36.942" v="2575" actId="20577"/>
          <ac:spMkLst>
            <pc:docMk/>
            <pc:sldMk cId="1273166548" sldId="379"/>
            <ac:spMk id="29" creationId="{4D80FBC0-4229-4EA6-9397-833EB733B81D}"/>
          </ac:spMkLst>
        </pc:spChg>
        <pc:spChg chg="mod">
          <ac:chgData name="Rita" userId="781a46cf-5b2a-4547-a6f8-2610442f928c" providerId="ADAL" clId="{42FE81DB-258E-4D08-B54C-65B064F2929A}" dt="2021-09-09T17:16:22.583" v="2556" actId="20577"/>
          <ac:spMkLst>
            <pc:docMk/>
            <pc:sldMk cId="1273166548" sldId="379"/>
            <ac:spMk id="35" creationId="{984A1EAE-5D06-436D-BC9F-D3EBCE215198}"/>
          </ac:spMkLst>
        </pc:spChg>
        <pc:spChg chg="del">
          <ac:chgData name="Rita" userId="781a46cf-5b2a-4547-a6f8-2610442f928c" providerId="ADAL" clId="{42FE81DB-258E-4D08-B54C-65B064F2929A}" dt="2021-09-09T17:13:31.629" v="2429" actId="478"/>
          <ac:spMkLst>
            <pc:docMk/>
            <pc:sldMk cId="1273166548" sldId="379"/>
            <ac:spMk id="68" creationId="{30F2B214-069B-4C1C-8567-D1504EF9A8FE}"/>
          </ac:spMkLst>
        </pc:spChg>
        <pc:spChg chg="mod">
          <ac:chgData name="Rita" userId="781a46cf-5b2a-4547-a6f8-2610442f928c" providerId="ADAL" clId="{42FE81DB-258E-4D08-B54C-65B064F2929A}" dt="2021-09-09T17:17:49.991" v="2569"/>
          <ac:spMkLst>
            <pc:docMk/>
            <pc:sldMk cId="1273166548" sldId="379"/>
            <ac:spMk id="72" creationId="{F3E58838-3739-490E-9B80-E62E9F3D2DD7}"/>
          </ac:spMkLst>
        </pc:spChg>
        <pc:spChg chg="mod">
          <ac:chgData name="Rita" userId="781a46cf-5b2a-4547-a6f8-2610442f928c" providerId="ADAL" clId="{42FE81DB-258E-4D08-B54C-65B064F2929A}" dt="2021-09-09T17:15:33.462" v="2490"/>
          <ac:spMkLst>
            <pc:docMk/>
            <pc:sldMk cId="1273166548" sldId="379"/>
            <ac:spMk id="78" creationId="{D403884D-7633-4B02-BF53-C7CDDD6D7681}"/>
          </ac:spMkLst>
        </pc:spChg>
        <pc:spChg chg="mod">
          <ac:chgData name="Rita" userId="781a46cf-5b2a-4547-a6f8-2610442f928c" providerId="ADAL" clId="{42FE81DB-258E-4D08-B54C-65B064F2929A}" dt="2021-09-09T17:18:11.508" v="2571"/>
          <ac:spMkLst>
            <pc:docMk/>
            <pc:sldMk cId="1273166548" sldId="379"/>
            <ac:spMk id="115" creationId="{4235009B-B1AB-41F8-828D-B889E0A52AF3}"/>
          </ac:spMkLst>
        </pc:spChg>
        <pc:spChg chg="mod">
          <ac:chgData name="Rita" userId="781a46cf-5b2a-4547-a6f8-2610442f928c" providerId="ADAL" clId="{42FE81DB-258E-4D08-B54C-65B064F2929A}" dt="2021-09-09T17:15:41.568" v="2502" actId="20577"/>
          <ac:spMkLst>
            <pc:docMk/>
            <pc:sldMk cId="1273166548" sldId="379"/>
            <ac:spMk id="131" creationId="{6D766798-8B3D-43BC-BC9E-8D4D0FAF56F6}"/>
          </ac:spMkLst>
        </pc:spChg>
        <pc:spChg chg="del">
          <ac:chgData name="Rita" userId="781a46cf-5b2a-4547-a6f8-2610442f928c" providerId="ADAL" clId="{42FE81DB-258E-4D08-B54C-65B064F2929A}" dt="2021-09-09T17:12:51.166" v="2426" actId="478"/>
          <ac:spMkLst>
            <pc:docMk/>
            <pc:sldMk cId="1273166548" sldId="379"/>
            <ac:spMk id="144" creationId="{A534B39E-D22F-45A9-8693-88262D906DE3}"/>
          </ac:spMkLst>
        </pc:spChg>
        <pc:spChg chg="del">
          <ac:chgData name="Rita" userId="781a46cf-5b2a-4547-a6f8-2610442f928c" providerId="ADAL" clId="{42FE81DB-258E-4D08-B54C-65B064F2929A}" dt="2021-09-09T17:12:51.166" v="2426" actId="478"/>
          <ac:spMkLst>
            <pc:docMk/>
            <pc:sldMk cId="1273166548" sldId="379"/>
            <ac:spMk id="146" creationId="{405812DE-FDA7-4481-884B-E7609594D62C}"/>
          </ac:spMkLst>
        </pc:spChg>
        <pc:spChg chg="del">
          <ac:chgData name="Rita" userId="781a46cf-5b2a-4547-a6f8-2610442f928c" providerId="ADAL" clId="{42FE81DB-258E-4D08-B54C-65B064F2929A}" dt="2021-09-09T17:12:51.166" v="2426" actId="478"/>
          <ac:spMkLst>
            <pc:docMk/>
            <pc:sldMk cId="1273166548" sldId="379"/>
            <ac:spMk id="148" creationId="{89061D63-1A12-4D13-AAB9-2D8CB8D9E5F0}"/>
          </ac:spMkLst>
        </pc:spChg>
        <pc:spChg chg="mod">
          <ac:chgData name="Rita" userId="781a46cf-5b2a-4547-a6f8-2610442f928c" providerId="ADAL" clId="{42FE81DB-258E-4D08-B54C-65B064F2929A}" dt="2021-09-10T04:48:47.222" v="3305" actId="20577"/>
          <ac:spMkLst>
            <pc:docMk/>
            <pc:sldMk cId="1273166548" sldId="379"/>
            <ac:spMk id="152" creationId="{BDD8DBA5-4037-401A-8B29-DA340B75F43B}"/>
          </ac:spMkLst>
        </pc:spChg>
        <pc:spChg chg="mod">
          <ac:chgData name="Rita" userId="781a46cf-5b2a-4547-a6f8-2610442f928c" providerId="ADAL" clId="{42FE81DB-258E-4D08-B54C-65B064F2929A}" dt="2021-09-10T04:50:04.077" v="3321" actId="20577"/>
          <ac:spMkLst>
            <pc:docMk/>
            <pc:sldMk cId="1273166548" sldId="379"/>
            <ac:spMk id="156" creationId="{FB118F18-26A0-40E8-BB65-3052BDA449C5}"/>
          </ac:spMkLst>
        </pc:spChg>
      </pc:sldChg>
      <pc:sldChg chg="addSp delSp modSp add mod">
        <pc:chgData name="Rita" userId="781a46cf-5b2a-4547-a6f8-2610442f928c" providerId="ADAL" clId="{42FE81DB-258E-4D08-B54C-65B064F2929A}" dt="2021-09-10T05:25:44.787" v="3719" actId="20577"/>
        <pc:sldMkLst>
          <pc:docMk/>
          <pc:sldMk cId="2686984081" sldId="380"/>
        </pc:sldMkLst>
        <pc:spChg chg="mod">
          <ac:chgData name="Rita" userId="781a46cf-5b2a-4547-a6f8-2610442f928c" providerId="ADAL" clId="{42FE81DB-258E-4D08-B54C-65B064F2929A}" dt="2021-09-10T05:25:44.787" v="3719" actId="20577"/>
          <ac:spMkLst>
            <pc:docMk/>
            <pc:sldMk cId="2686984081" sldId="380"/>
            <ac:spMk id="2" creationId="{560CF89F-7E53-4543-8A92-9877C609EA7F}"/>
          </ac:spMkLst>
        </pc:spChg>
        <pc:spChg chg="add mod">
          <ac:chgData name="Rita" userId="781a46cf-5b2a-4547-a6f8-2610442f928c" providerId="ADAL" clId="{42FE81DB-258E-4D08-B54C-65B064F2929A}" dt="2021-09-10T05:04:21.686" v="3515" actId="14100"/>
          <ac:spMkLst>
            <pc:docMk/>
            <pc:sldMk cId="2686984081" sldId="380"/>
            <ac:spMk id="5" creationId="{EDB62949-D477-4AC6-9931-D4F9B2FCE10F}"/>
          </ac:spMkLst>
        </pc:spChg>
        <pc:spChg chg="mod">
          <ac:chgData name="Rita" userId="781a46cf-5b2a-4547-a6f8-2610442f928c" providerId="ADAL" clId="{42FE81DB-258E-4D08-B54C-65B064F2929A}" dt="2021-09-10T05:02:40.390" v="3422" actId="20577"/>
          <ac:spMkLst>
            <pc:docMk/>
            <pc:sldMk cId="2686984081" sldId="380"/>
            <ac:spMk id="7" creationId="{77C8644C-4E78-40BF-9CE3-D74DD67F582F}"/>
          </ac:spMkLst>
        </pc:spChg>
        <pc:spChg chg="add mod">
          <ac:chgData name="Rita" userId="781a46cf-5b2a-4547-a6f8-2610442f928c" providerId="ADAL" clId="{42FE81DB-258E-4D08-B54C-65B064F2929A}" dt="2021-09-10T05:12:44.190" v="3574" actId="2711"/>
          <ac:spMkLst>
            <pc:docMk/>
            <pc:sldMk cId="2686984081" sldId="380"/>
            <ac:spMk id="10" creationId="{10027F62-5E00-4678-8F2F-056EF5AA2604}"/>
          </ac:spMkLst>
        </pc:spChg>
        <pc:spChg chg="del">
          <ac:chgData name="Rita" userId="781a46cf-5b2a-4547-a6f8-2610442f928c" providerId="ADAL" clId="{42FE81DB-258E-4D08-B54C-65B064F2929A}" dt="2021-09-09T17:23:34.247" v="2722" actId="478"/>
          <ac:spMkLst>
            <pc:docMk/>
            <pc:sldMk cId="2686984081" sldId="380"/>
            <ac:spMk id="11" creationId="{1F54B40B-D6AD-49FB-96A4-7751A493292F}"/>
          </ac:spMkLst>
        </pc:spChg>
        <pc:spChg chg="mod">
          <ac:chgData name="Rita" userId="781a46cf-5b2a-4547-a6f8-2610442f928c" providerId="ADAL" clId="{42FE81DB-258E-4D08-B54C-65B064F2929A}" dt="2021-09-10T05:12:44.190" v="3574" actId="2711"/>
          <ac:spMkLst>
            <pc:docMk/>
            <pc:sldMk cId="2686984081" sldId="380"/>
            <ac:spMk id="13" creationId="{80DD64ED-439A-4E63-95FF-C0502E33CF1A}"/>
          </ac:spMkLst>
        </pc:spChg>
        <pc:picChg chg="add mod">
          <ac:chgData name="Rita" userId="781a46cf-5b2a-4547-a6f8-2610442f928c" providerId="ADAL" clId="{42FE81DB-258E-4D08-B54C-65B064F2929A}" dt="2021-09-10T05:03:38.993" v="3435" actId="1036"/>
          <ac:picMkLst>
            <pc:docMk/>
            <pc:sldMk cId="2686984081" sldId="380"/>
            <ac:picMk id="3" creationId="{80AFE669-00AD-4455-A877-0B27B4A6840C}"/>
          </ac:picMkLst>
        </pc:picChg>
        <pc:picChg chg="del">
          <ac:chgData name="Rita" userId="781a46cf-5b2a-4547-a6f8-2610442f928c" providerId="ADAL" clId="{42FE81DB-258E-4D08-B54C-65B064F2929A}" dt="2021-09-09T17:23:27.853" v="2721" actId="478"/>
          <ac:picMkLst>
            <pc:docMk/>
            <pc:sldMk cId="2686984081" sldId="380"/>
            <ac:picMk id="8" creationId="{075A4F84-3275-4BFA-9A85-687860DC78E4}"/>
          </ac:picMkLst>
        </pc:picChg>
        <pc:picChg chg="del">
          <ac:chgData name="Rita" userId="781a46cf-5b2a-4547-a6f8-2610442f928c" providerId="ADAL" clId="{42FE81DB-258E-4D08-B54C-65B064F2929A}" dt="2021-09-09T17:23:27.853" v="2721" actId="478"/>
          <ac:picMkLst>
            <pc:docMk/>
            <pc:sldMk cId="2686984081" sldId="380"/>
            <ac:picMk id="9" creationId="{D37CBD5B-CD11-4954-8E8A-CE379DD579B4}"/>
          </ac:picMkLst>
        </pc:picChg>
      </pc:sldChg>
    </pc:docChg>
  </pc:docChgLst>
  <pc:docChgLst>
    <pc:chgData name="Rita Megale Maruggi" userId="4de15736-487f-4e98-9db3-c2833aca8da4" providerId="ADAL" clId="{0387C211-6BB5-4F91-AEB5-B7C47B7AD8EF}"/>
    <pc:docChg chg="custSel addSld delSld modSld">
      <pc:chgData name="Rita Megale Maruggi" userId="4de15736-487f-4e98-9db3-c2833aca8da4" providerId="ADAL" clId="{0387C211-6BB5-4F91-AEB5-B7C47B7AD8EF}" dt="2020-12-04T15:22:24.770" v="405"/>
      <pc:docMkLst>
        <pc:docMk/>
      </pc:docMkLst>
      <pc:sldChg chg="modSp mod">
        <pc:chgData name="Rita Megale Maruggi" userId="4de15736-487f-4e98-9db3-c2833aca8da4" providerId="ADAL" clId="{0387C211-6BB5-4F91-AEB5-B7C47B7AD8EF}" dt="2020-12-04T15:18:33.168" v="59" actId="108"/>
        <pc:sldMkLst>
          <pc:docMk/>
          <pc:sldMk cId="542150134" sldId="258"/>
        </pc:sldMkLst>
        <pc:spChg chg="mod">
          <ac:chgData name="Rita Megale Maruggi" userId="4de15736-487f-4e98-9db3-c2833aca8da4" providerId="ADAL" clId="{0387C211-6BB5-4F91-AEB5-B7C47B7AD8EF}" dt="2020-12-04T15:18:33.168" v="59" actId="108"/>
          <ac:spMkLst>
            <pc:docMk/>
            <pc:sldMk cId="542150134" sldId="258"/>
            <ac:spMk id="4" creationId="{C6D24F99-E026-485A-96CD-AEC98137262A}"/>
          </ac:spMkLst>
        </pc:spChg>
      </pc:sldChg>
      <pc:sldChg chg="del">
        <pc:chgData name="Rita Megale Maruggi" userId="4de15736-487f-4e98-9db3-c2833aca8da4" providerId="ADAL" clId="{0387C211-6BB5-4F91-AEB5-B7C47B7AD8EF}" dt="2020-12-04T15:18:35.110" v="60" actId="47"/>
        <pc:sldMkLst>
          <pc:docMk/>
          <pc:sldMk cId="3038481962" sldId="259"/>
        </pc:sldMkLst>
      </pc:sldChg>
      <pc:sldChg chg="del">
        <pc:chgData name="Rita Megale Maruggi" userId="4de15736-487f-4e98-9db3-c2833aca8da4" providerId="ADAL" clId="{0387C211-6BB5-4F91-AEB5-B7C47B7AD8EF}" dt="2020-12-04T15:18:36.311" v="61" actId="47"/>
        <pc:sldMkLst>
          <pc:docMk/>
          <pc:sldMk cId="2690140217" sldId="268"/>
        </pc:sldMkLst>
      </pc:sldChg>
      <pc:sldChg chg="delSp mod">
        <pc:chgData name="Rita Megale Maruggi" userId="4de15736-487f-4e98-9db3-c2833aca8da4" providerId="ADAL" clId="{0387C211-6BB5-4F91-AEB5-B7C47B7AD8EF}" dt="2020-12-04T15:18:49.524" v="62" actId="478"/>
        <pc:sldMkLst>
          <pc:docMk/>
          <pc:sldMk cId="190368599" sldId="275"/>
        </pc:sldMkLst>
        <pc:spChg chg="del">
          <ac:chgData name="Rita Megale Maruggi" userId="4de15736-487f-4e98-9db3-c2833aca8da4" providerId="ADAL" clId="{0387C211-6BB5-4F91-AEB5-B7C47B7AD8EF}" dt="2020-12-04T15:18:49.524" v="62" actId="478"/>
          <ac:spMkLst>
            <pc:docMk/>
            <pc:sldMk cId="190368599" sldId="275"/>
            <ac:spMk id="8" creationId="{E8FF0F58-010C-43AE-8DAE-0052499CADB9}"/>
          </ac:spMkLst>
        </pc:spChg>
      </pc:sldChg>
      <pc:sldChg chg="addSp delSp modSp new mod">
        <pc:chgData name="Rita Megale Maruggi" userId="4de15736-487f-4e98-9db3-c2833aca8da4" providerId="ADAL" clId="{0387C211-6BB5-4F91-AEB5-B7C47B7AD8EF}" dt="2020-12-04T15:22:24.770" v="405"/>
        <pc:sldMkLst>
          <pc:docMk/>
          <pc:sldMk cId="1920599395" sldId="276"/>
        </pc:sldMkLst>
        <pc:spChg chg="mod">
          <ac:chgData name="Rita Megale Maruggi" userId="4de15736-487f-4e98-9db3-c2833aca8da4" providerId="ADAL" clId="{0387C211-6BB5-4F91-AEB5-B7C47B7AD8EF}" dt="2020-12-04T15:22:13.997" v="404" actId="20577"/>
          <ac:spMkLst>
            <pc:docMk/>
            <pc:sldMk cId="1920599395" sldId="276"/>
            <ac:spMk id="2" creationId="{720CFF3B-EF12-471A-BE7A-827C6B19488E}"/>
          </ac:spMkLst>
        </pc:spChg>
        <pc:spChg chg="del">
          <ac:chgData name="Rita Megale Maruggi" userId="4de15736-487f-4e98-9db3-c2833aca8da4" providerId="ADAL" clId="{0387C211-6BB5-4F91-AEB5-B7C47B7AD8EF}" dt="2020-12-04T15:19:19.764" v="106" actId="478"/>
          <ac:spMkLst>
            <pc:docMk/>
            <pc:sldMk cId="1920599395" sldId="276"/>
            <ac:spMk id="3" creationId="{CEB092CC-0950-4858-98DA-C483F67197D9}"/>
          </ac:spMkLst>
        </pc:spChg>
        <pc:spChg chg="mod">
          <ac:chgData name="Rita Megale Maruggi" userId="4de15736-487f-4e98-9db3-c2833aca8da4" providerId="ADAL" clId="{0387C211-6BB5-4F91-AEB5-B7C47B7AD8EF}" dt="2020-12-04T15:21:18.450" v="282" actId="1076"/>
          <ac:spMkLst>
            <pc:docMk/>
            <pc:sldMk cId="1920599395" sldId="276"/>
            <ac:spMk id="4" creationId="{9732DD3A-E3DA-402A-ACCE-B5BC8B75AB5E}"/>
          </ac:spMkLst>
        </pc:spChg>
        <pc:spChg chg="add mod">
          <ac:chgData name="Rita Megale Maruggi" userId="4de15736-487f-4e98-9db3-c2833aca8da4" providerId="ADAL" clId="{0387C211-6BB5-4F91-AEB5-B7C47B7AD8EF}" dt="2020-12-04T15:21:18.450" v="282" actId="1076"/>
          <ac:spMkLst>
            <pc:docMk/>
            <pc:sldMk cId="1920599395" sldId="276"/>
            <ac:spMk id="7" creationId="{9CD4C372-DD77-43B1-908C-B5AB7ABBA44F}"/>
          </ac:spMkLst>
        </pc:spChg>
        <pc:spChg chg="add mod">
          <ac:chgData name="Rita Megale Maruggi" userId="4de15736-487f-4e98-9db3-c2833aca8da4" providerId="ADAL" clId="{0387C211-6BB5-4F91-AEB5-B7C47B7AD8EF}" dt="2020-12-04T15:21:18.450" v="282" actId="1076"/>
          <ac:spMkLst>
            <pc:docMk/>
            <pc:sldMk cId="1920599395" sldId="276"/>
            <ac:spMk id="9" creationId="{0B10EED4-EA54-4691-9251-34558D553C33}"/>
          </ac:spMkLst>
        </pc:spChg>
        <pc:spChg chg="add mod">
          <ac:chgData name="Rita Megale Maruggi" userId="4de15736-487f-4e98-9db3-c2833aca8da4" providerId="ADAL" clId="{0387C211-6BB5-4F91-AEB5-B7C47B7AD8EF}" dt="2020-12-04T15:21:18.450" v="282" actId="1076"/>
          <ac:spMkLst>
            <pc:docMk/>
            <pc:sldMk cId="1920599395" sldId="276"/>
            <ac:spMk id="10" creationId="{D206505E-0845-4D95-882B-7C416F7B0087}"/>
          </ac:spMkLst>
        </pc:spChg>
        <pc:spChg chg="add mod">
          <ac:chgData name="Rita Megale Maruggi" userId="4de15736-487f-4e98-9db3-c2833aca8da4" providerId="ADAL" clId="{0387C211-6BB5-4F91-AEB5-B7C47B7AD8EF}" dt="2020-12-04T15:21:18.450" v="282" actId="1076"/>
          <ac:spMkLst>
            <pc:docMk/>
            <pc:sldMk cId="1920599395" sldId="276"/>
            <ac:spMk id="14" creationId="{1395B081-39A0-4428-B984-39955930A431}"/>
          </ac:spMkLst>
        </pc:spChg>
        <pc:spChg chg="add mod">
          <ac:chgData name="Rita Megale Maruggi" userId="4de15736-487f-4e98-9db3-c2833aca8da4" providerId="ADAL" clId="{0387C211-6BB5-4F91-AEB5-B7C47B7AD8EF}" dt="2020-12-04T15:21:18.450" v="282" actId="1076"/>
          <ac:spMkLst>
            <pc:docMk/>
            <pc:sldMk cId="1920599395" sldId="276"/>
            <ac:spMk id="15" creationId="{E41A39C1-A91D-45B5-AC3A-DCB568D8075D}"/>
          </ac:spMkLst>
        </pc:spChg>
        <pc:spChg chg="add mod">
          <ac:chgData name="Rita Megale Maruggi" userId="4de15736-487f-4e98-9db3-c2833aca8da4" providerId="ADAL" clId="{0387C211-6BB5-4F91-AEB5-B7C47B7AD8EF}" dt="2020-12-04T15:21:18.450" v="282" actId="1076"/>
          <ac:spMkLst>
            <pc:docMk/>
            <pc:sldMk cId="1920599395" sldId="276"/>
            <ac:spMk id="16" creationId="{C5A94FC1-BB5C-4D0D-B16E-648A3976CBDE}"/>
          </ac:spMkLst>
        </pc:spChg>
        <pc:spChg chg="add mod">
          <ac:chgData name="Rita Megale Maruggi" userId="4de15736-487f-4e98-9db3-c2833aca8da4" providerId="ADAL" clId="{0387C211-6BB5-4F91-AEB5-B7C47B7AD8EF}" dt="2020-12-04T15:21:18.450" v="282" actId="1076"/>
          <ac:spMkLst>
            <pc:docMk/>
            <pc:sldMk cId="1920599395" sldId="276"/>
            <ac:spMk id="21" creationId="{6B33C2BE-ADEC-4EF0-A3F8-57A3B7BDA781}"/>
          </ac:spMkLst>
        </pc:spChg>
        <pc:spChg chg="add mod">
          <ac:chgData name="Rita Megale Maruggi" userId="4de15736-487f-4e98-9db3-c2833aca8da4" providerId="ADAL" clId="{0387C211-6BB5-4F91-AEB5-B7C47B7AD8EF}" dt="2020-12-04T15:21:18.450" v="282" actId="1076"/>
          <ac:spMkLst>
            <pc:docMk/>
            <pc:sldMk cId="1920599395" sldId="276"/>
            <ac:spMk id="22" creationId="{0B3C2E3A-EB4E-489B-9699-8204670FD6B9}"/>
          </ac:spMkLst>
        </pc:spChg>
        <pc:spChg chg="add mod">
          <ac:chgData name="Rita Megale Maruggi" userId="4de15736-487f-4e98-9db3-c2833aca8da4" providerId="ADAL" clId="{0387C211-6BB5-4F91-AEB5-B7C47B7AD8EF}" dt="2020-12-04T15:21:18.450" v="282" actId="1076"/>
          <ac:spMkLst>
            <pc:docMk/>
            <pc:sldMk cId="1920599395" sldId="276"/>
            <ac:spMk id="23" creationId="{5054E09D-FDFB-421B-BD3A-D7C612DCD3B1}"/>
          </ac:spMkLst>
        </pc:spChg>
        <pc:spChg chg="add mod">
          <ac:chgData name="Rita Megale Maruggi" userId="4de15736-487f-4e98-9db3-c2833aca8da4" providerId="ADAL" clId="{0387C211-6BB5-4F91-AEB5-B7C47B7AD8EF}" dt="2020-12-04T15:22:09.689" v="402" actId="207"/>
          <ac:spMkLst>
            <pc:docMk/>
            <pc:sldMk cId="1920599395" sldId="276"/>
            <ac:spMk id="24" creationId="{DCB4D2E6-34B5-4CA7-9CF9-6908DD909866}"/>
          </ac:spMkLst>
        </pc:spChg>
        <pc:spChg chg="add mod">
          <ac:chgData name="Rita Megale Maruggi" userId="4de15736-487f-4e98-9db3-c2833aca8da4" providerId="ADAL" clId="{0387C211-6BB5-4F91-AEB5-B7C47B7AD8EF}" dt="2020-12-04T15:22:24.770" v="405"/>
          <ac:spMkLst>
            <pc:docMk/>
            <pc:sldMk cId="1920599395" sldId="276"/>
            <ac:spMk id="25" creationId="{BE775A95-F86C-46F6-9D81-5C0849F2C87A}"/>
          </ac:spMkLst>
        </pc:spChg>
        <pc:grpChg chg="add mod">
          <ac:chgData name="Rita Megale Maruggi" userId="4de15736-487f-4e98-9db3-c2833aca8da4" providerId="ADAL" clId="{0387C211-6BB5-4F91-AEB5-B7C47B7AD8EF}" dt="2020-12-04T15:21:18.450" v="282" actId="1076"/>
          <ac:grpSpMkLst>
            <pc:docMk/>
            <pc:sldMk cId="1920599395" sldId="276"/>
            <ac:grpSpMk id="17" creationId="{8E1856B6-E17B-4D6F-9B1B-DA4D73207847}"/>
          </ac:grpSpMkLst>
        </pc:grpChg>
        <pc:picChg chg="add mod">
          <ac:chgData name="Rita Megale Maruggi" userId="4de15736-487f-4e98-9db3-c2833aca8da4" providerId="ADAL" clId="{0387C211-6BB5-4F91-AEB5-B7C47B7AD8EF}" dt="2020-12-04T15:21:18.450" v="282" actId="1076"/>
          <ac:picMkLst>
            <pc:docMk/>
            <pc:sldMk cId="1920599395" sldId="276"/>
            <ac:picMk id="5" creationId="{1BE1CD67-13D7-4EBD-AF90-3929927A6160}"/>
          </ac:picMkLst>
        </pc:picChg>
        <pc:picChg chg="add mod">
          <ac:chgData name="Rita Megale Maruggi" userId="4de15736-487f-4e98-9db3-c2833aca8da4" providerId="ADAL" clId="{0387C211-6BB5-4F91-AEB5-B7C47B7AD8EF}" dt="2020-12-04T15:21:18.450" v="282" actId="1076"/>
          <ac:picMkLst>
            <pc:docMk/>
            <pc:sldMk cId="1920599395" sldId="276"/>
            <ac:picMk id="6" creationId="{9554CF31-1AF0-4B45-9028-3F8598A36214}"/>
          </ac:picMkLst>
        </pc:picChg>
        <pc:picChg chg="add mod">
          <ac:chgData name="Rita Megale Maruggi" userId="4de15736-487f-4e98-9db3-c2833aca8da4" providerId="ADAL" clId="{0387C211-6BB5-4F91-AEB5-B7C47B7AD8EF}" dt="2020-12-04T15:21:18.450" v="282" actId="1076"/>
          <ac:picMkLst>
            <pc:docMk/>
            <pc:sldMk cId="1920599395" sldId="276"/>
            <ac:picMk id="8" creationId="{0A3E879E-FF2E-47D6-9D4B-CE54EC11AC4A}"/>
          </ac:picMkLst>
        </pc:picChg>
        <pc:cxnChg chg="add mod">
          <ac:chgData name="Rita Megale Maruggi" userId="4de15736-487f-4e98-9db3-c2833aca8da4" providerId="ADAL" clId="{0387C211-6BB5-4F91-AEB5-B7C47B7AD8EF}" dt="2020-12-04T15:21:18.450" v="282" actId="1076"/>
          <ac:cxnSpMkLst>
            <pc:docMk/>
            <pc:sldMk cId="1920599395" sldId="276"/>
            <ac:cxnSpMk id="11" creationId="{D4E60DAD-2AD4-4AC4-A24C-7B67E1CFF2DE}"/>
          </ac:cxnSpMkLst>
        </pc:cxnChg>
        <pc:cxnChg chg="add mod">
          <ac:chgData name="Rita Megale Maruggi" userId="4de15736-487f-4e98-9db3-c2833aca8da4" providerId="ADAL" clId="{0387C211-6BB5-4F91-AEB5-B7C47B7AD8EF}" dt="2020-12-04T15:21:18.450" v="282" actId="1076"/>
          <ac:cxnSpMkLst>
            <pc:docMk/>
            <pc:sldMk cId="1920599395" sldId="276"/>
            <ac:cxnSpMk id="12" creationId="{FAE7C386-9135-4E97-BFB7-C7FE5D710A82}"/>
          </ac:cxnSpMkLst>
        </pc:cxnChg>
        <pc:cxnChg chg="add mod">
          <ac:chgData name="Rita Megale Maruggi" userId="4de15736-487f-4e98-9db3-c2833aca8da4" providerId="ADAL" clId="{0387C211-6BB5-4F91-AEB5-B7C47B7AD8EF}" dt="2020-12-04T15:21:18.450" v="282" actId="1076"/>
          <ac:cxnSpMkLst>
            <pc:docMk/>
            <pc:sldMk cId="1920599395" sldId="276"/>
            <ac:cxnSpMk id="13" creationId="{EFB150C9-8EAE-4EDD-BF1D-C88E2E6F8B93}"/>
          </ac:cxnSpMkLst>
        </pc:cxnChg>
        <pc:cxnChg chg="mod">
          <ac:chgData name="Rita Megale Maruggi" userId="4de15736-487f-4e98-9db3-c2833aca8da4" providerId="ADAL" clId="{0387C211-6BB5-4F91-AEB5-B7C47B7AD8EF}" dt="2020-12-04T15:19:30.710" v="107"/>
          <ac:cxnSpMkLst>
            <pc:docMk/>
            <pc:sldMk cId="1920599395" sldId="276"/>
            <ac:cxnSpMk id="18" creationId="{741FD73F-F3A7-43AB-8C87-7B8CAE3C34AA}"/>
          </ac:cxnSpMkLst>
        </pc:cxnChg>
        <pc:cxnChg chg="mod">
          <ac:chgData name="Rita Megale Maruggi" userId="4de15736-487f-4e98-9db3-c2833aca8da4" providerId="ADAL" clId="{0387C211-6BB5-4F91-AEB5-B7C47B7AD8EF}" dt="2020-12-04T15:19:30.710" v="107"/>
          <ac:cxnSpMkLst>
            <pc:docMk/>
            <pc:sldMk cId="1920599395" sldId="276"/>
            <ac:cxnSpMk id="19" creationId="{9B202015-3FC1-4106-A4A8-58C0A35A28EF}"/>
          </ac:cxnSpMkLst>
        </pc:cxnChg>
        <pc:cxnChg chg="mod">
          <ac:chgData name="Rita Megale Maruggi" userId="4de15736-487f-4e98-9db3-c2833aca8da4" providerId="ADAL" clId="{0387C211-6BB5-4F91-AEB5-B7C47B7AD8EF}" dt="2020-12-04T15:19:30.710" v="107"/>
          <ac:cxnSpMkLst>
            <pc:docMk/>
            <pc:sldMk cId="1920599395" sldId="276"/>
            <ac:cxnSpMk id="20" creationId="{CCD0A452-B440-4058-93DF-D3CB6C74DEA6}"/>
          </ac:cxnSpMkLst>
        </pc:cxnChg>
      </pc:sldChg>
    </pc:docChg>
  </pc:docChgLst>
  <pc:docChgLst>
    <pc:chgData name="Rita" userId="781a46cf-5b2a-4547-a6f8-2610442f928c" providerId="ADAL" clId="{05ECC4E0-F2FF-43D2-B662-9D5B493A9BE0}"/>
    <pc:docChg chg="custSel modSld">
      <pc:chgData name="Rita" userId="781a46cf-5b2a-4547-a6f8-2610442f928c" providerId="ADAL" clId="{05ECC4E0-F2FF-43D2-B662-9D5B493A9BE0}" dt="2021-09-10T11:11:42.929" v="27" actId="404"/>
      <pc:docMkLst>
        <pc:docMk/>
      </pc:docMkLst>
      <pc:sldChg chg="modSp mod">
        <pc:chgData name="Rita" userId="781a46cf-5b2a-4547-a6f8-2610442f928c" providerId="ADAL" clId="{05ECC4E0-F2FF-43D2-B662-9D5B493A9BE0}" dt="2021-09-10T11:11:13.510" v="23" actId="27636"/>
        <pc:sldMkLst>
          <pc:docMk/>
          <pc:sldMk cId="2686984081" sldId="380"/>
        </pc:sldMkLst>
        <pc:spChg chg="mod">
          <ac:chgData name="Rita" userId="781a46cf-5b2a-4547-a6f8-2610442f928c" providerId="ADAL" clId="{05ECC4E0-F2FF-43D2-B662-9D5B493A9BE0}" dt="2021-09-10T11:11:13.510" v="23" actId="27636"/>
          <ac:spMkLst>
            <pc:docMk/>
            <pc:sldMk cId="2686984081" sldId="380"/>
            <ac:spMk id="7" creationId="{77C8644C-4E78-40BF-9CE3-D74DD67F582F}"/>
          </ac:spMkLst>
        </pc:spChg>
      </pc:sldChg>
      <pc:sldChg chg="modSp mod">
        <pc:chgData name="Rita" userId="781a46cf-5b2a-4547-a6f8-2610442f928c" providerId="ADAL" clId="{05ECC4E0-F2FF-43D2-B662-9D5B493A9BE0}" dt="2021-09-10T11:11:42.929" v="27" actId="404"/>
        <pc:sldMkLst>
          <pc:docMk/>
          <pc:sldMk cId="2365657627" sldId="384"/>
        </pc:sldMkLst>
        <pc:spChg chg="mod">
          <ac:chgData name="Rita" userId="781a46cf-5b2a-4547-a6f8-2610442f928c" providerId="ADAL" clId="{05ECC4E0-F2FF-43D2-B662-9D5B493A9BE0}" dt="2021-09-10T11:11:42.929" v="27" actId="404"/>
          <ac:spMkLst>
            <pc:docMk/>
            <pc:sldMk cId="2365657627" sldId="384"/>
            <ac:spMk id="3" creationId="{53A587F8-00E9-4E2E-91E1-E87EE67C60FE}"/>
          </ac:spMkLst>
        </pc:spChg>
      </pc:sldChg>
      <pc:sldChg chg="modSp mod">
        <pc:chgData name="Rita" userId="781a46cf-5b2a-4547-a6f8-2610442f928c" providerId="ADAL" clId="{05ECC4E0-F2FF-43D2-B662-9D5B493A9BE0}" dt="2021-09-10T11:11:23.750" v="26" actId="27636"/>
        <pc:sldMkLst>
          <pc:docMk/>
          <pc:sldMk cId="3288641181" sldId="386"/>
        </pc:sldMkLst>
        <pc:spChg chg="mod">
          <ac:chgData name="Rita" userId="781a46cf-5b2a-4547-a6f8-2610442f928c" providerId="ADAL" clId="{05ECC4E0-F2FF-43D2-B662-9D5B493A9BE0}" dt="2021-09-10T11:11:23.750" v="26" actId="27636"/>
          <ac:spMkLst>
            <pc:docMk/>
            <pc:sldMk cId="3288641181" sldId="386"/>
            <ac:spMk id="7" creationId="{77C8644C-4E78-40BF-9CE3-D74DD67F582F}"/>
          </ac:spMkLst>
        </pc:spChg>
      </pc:sldChg>
    </pc:docChg>
  </pc:docChgLst>
  <pc:docChgLst>
    <pc:chgData name="Rita Megale Maruggi" userId="781a46cf-5b2a-4547-a6f8-2610442f928c" providerId="ADAL" clId="{52376773-229D-4992-BDB8-AC21050515F0}"/>
    <pc:docChg chg="undo custSel addSld delSld modSld sldOrd">
      <pc:chgData name="Rita Megale Maruggi" userId="781a46cf-5b2a-4547-a6f8-2610442f928c" providerId="ADAL" clId="{52376773-229D-4992-BDB8-AC21050515F0}" dt="2020-12-11T07:18:46.395" v="9782"/>
      <pc:docMkLst>
        <pc:docMk/>
      </pc:docMkLst>
      <pc:sldChg chg="modSp mod">
        <pc:chgData name="Rita Megale Maruggi" userId="781a46cf-5b2a-4547-a6f8-2610442f928c" providerId="ADAL" clId="{52376773-229D-4992-BDB8-AC21050515F0}" dt="2020-12-08T11:22:15.779" v="6269" actId="20577"/>
        <pc:sldMkLst>
          <pc:docMk/>
          <pc:sldMk cId="542150134" sldId="258"/>
        </pc:sldMkLst>
        <pc:spChg chg="mod">
          <ac:chgData name="Rita Megale Maruggi" userId="781a46cf-5b2a-4547-a6f8-2610442f928c" providerId="ADAL" clId="{52376773-229D-4992-BDB8-AC21050515F0}" dt="2020-12-08T11:22:15.779" v="6269" actId="20577"/>
          <ac:spMkLst>
            <pc:docMk/>
            <pc:sldMk cId="542150134" sldId="258"/>
            <ac:spMk id="4" creationId="{C6D24F99-E026-485A-96CD-AEC98137262A}"/>
          </ac:spMkLst>
        </pc:spChg>
      </pc:sldChg>
      <pc:sldChg chg="del ord">
        <pc:chgData name="Rita Megale Maruggi" userId="781a46cf-5b2a-4547-a6f8-2610442f928c" providerId="ADAL" clId="{52376773-229D-4992-BDB8-AC21050515F0}" dt="2020-12-05T09:59:35.441" v="151" actId="47"/>
        <pc:sldMkLst>
          <pc:docMk/>
          <pc:sldMk cId="190368599" sldId="275"/>
        </pc:sldMkLst>
      </pc:sldChg>
      <pc:sldChg chg="del">
        <pc:chgData name="Rita Megale Maruggi" userId="781a46cf-5b2a-4547-a6f8-2610442f928c" providerId="ADAL" clId="{52376773-229D-4992-BDB8-AC21050515F0}" dt="2020-12-05T09:43:46.016" v="0" actId="47"/>
        <pc:sldMkLst>
          <pc:docMk/>
          <pc:sldMk cId="1920599395" sldId="276"/>
        </pc:sldMkLst>
      </pc:sldChg>
      <pc:sldChg chg="addSp delSp modSp new del mod">
        <pc:chgData name="Rita Megale Maruggi" userId="781a46cf-5b2a-4547-a6f8-2610442f928c" providerId="ADAL" clId="{52376773-229D-4992-BDB8-AC21050515F0}" dt="2020-12-07T17:29:18.338" v="2677" actId="47"/>
        <pc:sldMkLst>
          <pc:docMk/>
          <pc:sldMk cId="3039818662" sldId="276"/>
        </pc:sldMkLst>
        <pc:spChg chg="mod">
          <ac:chgData name="Rita Megale Maruggi" userId="781a46cf-5b2a-4547-a6f8-2610442f928c" providerId="ADAL" clId="{52376773-229D-4992-BDB8-AC21050515F0}" dt="2020-12-05T09:44:49.257" v="48" actId="14100"/>
          <ac:spMkLst>
            <pc:docMk/>
            <pc:sldMk cId="3039818662" sldId="276"/>
            <ac:spMk id="2" creationId="{AD851530-F1D8-4ABE-AF2D-A83F36746165}"/>
          </ac:spMkLst>
        </pc:spChg>
        <pc:spChg chg="del">
          <ac:chgData name="Rita Megale Maruggi" userId="781a46cf-5b2a-4547-a6f8-2610442f928c" providerId="ADAL" clId="{52376773-229D-4992-BDB8-AC21050515F0}" dt="2020-12-05T09:43:54.331" v="2" actId="478"/>
          <ac:spMkLst>
            <pc:docMk/>
            <pc:sldMk cId="3039818662" sldId="276"/>
            <ac:spMk id="3" creationId="{F0E10284-B51A-424A-9C7F-08390C40D8AC}"/>
          </ac:spMkLst>
        </pc:spChg>
        <pc:spChg chg="add mod">
          <ac:chgData name="Rita Megale Maruggi" userId="781a46cf-5b2a-4547-a6f8-2610442f928c" providerId="ADAL" clId="{52376773-229D-4992-BDB8-AC21050515F0}" dt="2020-12-05T09:44:23.707" v="41"/>
          <ac:spMkLst>
            <pc:docMk/>
            <pc:sldMk cId="3039818662" sldId="276"/>
            <ac:spMk id="5" creationId="{C0B7AF00-BD9E-4252-AEBC-8B520DBD0017}"/>
          </ac:spMkLst>
        </pc:spChg>
        <pc:spChg chg="add mod">
          <ac:chgData name="Rita Megale Maruggi" userId="781a46cf-5b2a-4547-a6f8-2610442f928c" providerId="ADAL" clId="{52376773-229D-4992-BDB8-AC21050515F0}" dt="2020-12-05T09:44:23.707" v="41"/>
          <ac:spMkLst>
            <pc:docMk/>
            <pc:sldMk cId="3039818662" sldId="276"/>
            <ac:spMk id="7" creationId="{69A2FBAB-5628-4D54-ACDA-7BEBE6E8AA37}"/>
          </ac:spMkLst>
        </pc:spChg>
        <pc:spChg chg="add mod">
          <ac:chgData name="Rita Megale Maruggi" userId="781a46cf-5b2a-4547-a6f8-2610442f928c" providerId="ADAL" clId="{52376773-229D-4992-BDB8-AC21050515F0}" dt="2020-12-05T09:58:20.416" v="150" actId="1076"/>
          <ac:spMkLst>
            <pc:docMk/>
            <pc:sldMk cId="3039818662" sldId="276"/>
            <ac:spMk id="10" creationId="{4E7F6360-5A73-4185-B349-737AB406DBA8}"/>
          </ac:spMkLst>
        </pc:spChg>
        <pc:spChg chg="add mod">
          <ac:chgData name="Rita Megale Maruggi" userId="781a46cf-5b2a-4547-a6f8-2610442f928c" providerId="ADAL" clId="{52376773-229D-4992-BDB8-AC21050515F0}" dt="2020-12-05T09:44:23.707" v="41"/>
          <ac:spMkLst>
            <pc:docMk/>
            <pc:sldMk cId="3039818662" sldId="276"/>
            <ac:spMk id="11" creationId="{665E14F4-4F0A-4FE0-BE25-61FC06E49B40}"/>
          </ac:spMkLst>
        </pc:spChg>
        <pc:spChg chg="add mod">
          <ac:chgData name="Rita Megale Maruggi" userId="781a46cf-5b2a-4547-a6f8-2610442f928c" providerId="ADAL" clId="{52376773-229D-4992-BDB8-AC21050515F0}" dt="2020-12-05T09:44:23.707" v="41"/>
          <ac:spMkLst>
            <pc:docMk/>
            <pc:sldMk cId="3039818662" sldId="276"/>
            <ac:spMk id="12" creationId="{F82FCE80-2A08-4F09-8E15-C469F471C00B}"/>
          </ac:spMkLst>
        </pc:spChg>
        <pc:spChg chg="add mod">
          <ac:chgData name="Rita Megale Maruggi" userId="781a46cf-5b2a-4547-a6f8-2610442f928c" providerId="ADAL" clId="{52376773-229D-4992-BDB8-AC21050515F0}" dt="2020-12-05T09:44:23.707" v="41"/>
          <ac:spMkLst>
            <pc:docMk/>
            <pc:sldMk cId="3039818662" sldId="276"/>
            <ac:spMk id="13" creationId="{47220A30-1AEC-4A39-8191-2F7A59DAA226}"/>
          </ac:spMkLst>
        </pc:spChg>
        <pc:spChg chg="add mod">
          <ac:chgData name="Rita Megale Maruggi" userId="781a46cf-5b2a-4547-a6f8-2610442f928c" providerId="ADAL" clId="{52376773-229D-4992-BDB8-AC21050515F0}" dt="2020-12-05T09:44:23.707" v="41"/>
          <ac:spMkLst>
            <pc:docMk/>
            <pc:sldMk cId="3039818662" sldId="276"/>
            <ac:spMk id="14" creationId="{817444E9-88F4-404D-8D2B-8011D768B025}"/>
          </ac:spMkLst>
        </pc:spChg>
        <pc:spChg chg="add mod">
          <ac:chgData name="Rita Megale Maruggi" userId="781a46cf-5b2a-4547-a6f8-2610442f928c" providerId="ADAL" clId="{52376773-229D-4992-BDB8-AC21050515F0}" dt="2020-12-05T09:44:23.707" v="41"/>
          <ac:spMkLst>
            <pc:docMk/>
            <pc:sldMk cId="3039818662" sldId="276"/>
            <ac:spMk id="15" creationId="{ACD5021A-72C8-448D-9AD4-EC380ED0DD8C}"/>
          </ac:spMkLst>
        </pc:spChg>
        <pc:spChg chg="add mod">
          <ac:chgData name="Rita Megale Maruggi" userId="781a46cf-5b2a-4547-a6f8-2610442f928c" providerId="ADAL" clId="{52376773-229D-4992-BDB8-AC21050515F0}" dt="2020-12-05T09:44:23.707" v="41"/>
          <ac:spMkLst>
            <pc:docMk/>
            <pc:sldMk cId="3039818662" sldId="276"/>
            <ac:spMk id="16" creationId="{1EC6129C-4B6A-40EC-9BA6-16FD38A8EE54}"/>
          </ac:spMkLst>
        </pc:spChg>
        <pc:spChg chg="add mod">
          <ac:chgData name="Rita Megale Maruggi" userId="781a46cf-5b2a-4547-a6f8-2610442f928c" providerId="ADAL" clId="{52376773-229D-4992-BDB8-AC21050515F0}" dt="2020-12-05T09:44:23.707" v="41"/>
          <ac:spMkLst>
            <pc:docMk/>
            <pc:sldMk cId="3039818662" sldId="276"/>
            <ac:spMk id="17" creationId="{9FCF0169-562D-4CA7-836F-E76193674D9C}"/>
          </ac:spMkLst>
        </pc:spChg>
        <pc:spChg chg="add mod">
          <ac:chgData name="Rita Megale Maruggi" userId="781a46cf-5b2a-4547-a6f8-2610442f928c" providerId="ADAL" clId="{52376773-229D-4992-BDB8-AC21050515F0}" dt="2020-12-05T09:44:23.707" v="41"/>
          <ac:spMkLst>
            <pc:docMk/>
            <pc:sldMk cId="3039818662" sldId="276"/>
            <ac:spMk id="18" creationId="{6851DF32-A655-4958-9E57-7429E40856EC}"/>
          </ac:spMkLst>
        </pc:spChg>
        <pc:spChg chg="add mod">
          <ac:chgData name="Rita Megale Maruggi" userId="781a46cf-5b2a-4547-a6f8-2610442f928c" providerId="ADAL" clId="{52376773-229D-4992-BDB8-AC21050515F0}" dt="2020-12-05T09:44:23.707" v="41"/>
          <ac:spMkLst>
            <pc:docMk/>
            <pc:sldMk cId="3039818662" sldId="276"/>
            <ac:spMk id="19" creationId="{B6032C78-B694-4378-A1B8-BC490AF2B0B0}"/>
          </ac:spMkLst>
        </pc:spChg>
        <pc:spChg chg="add mod">
          <ac:chgData name="Rita Megale Maruggi" userId="781a46cf-5b2a-4547-a6f8-2610442f928c" providerId="ADAL" clId="{52376773-229D-4992-BDB8-AC21050515F0}" dt="2020-12-05T09:44:23.707" v="41"/>
          <ac:spMkLst>
            <pc:docMk/>
            <pc:sldMk cId="3039818662" sldId="276"/>
            <ac:spMk id="20" creationId="{7EDCF973-E879-472E-AC73-69157FC6163B}"/>
          </ac:spMkLst>
        </pc:spChg>
        <pc:spChg chg="add mod">
          <ac:chgData name="Rita Megale Maruggi" userId="781a46cf-5b2a-4547-a6f8-2610442f928c" providerId="ADAL" clId="{52376773-229D-4992-BDB8-AC21050515F0}" dt="2020-12-05T09:44:23.707" v="41"/>
          <ac:spMkLst>
            <pc:docMk/>
            <pc:sldMk cId="3039818662" sldId="276"/>
            <ac:spMk id="21" creationId="{DED14709-E2A1-448B-9C6A-097C335AC376}"/>
          </ac:spMkLst>
        </pc:spChg>
        <pc:spChg chg="add mod">
          <ac:chgData name="Rita Megale Maruggi" userId="781a46cf-5b2a-4547-a6f8-2610442f928c" providerId="ADAL" clId="{52376773-229D-4992-BDB8-AC21050515F0}" dt="2020-12-05T09:44:23.707" v="41"/>
          <ac:spMkLst>
            <pc:docMk/>
            <pc:sldMk cId="3039818662" sldId="276"/>
            <ac:spMk id="22" creationId="{68FFA1A6-E093-41F7-8701-2E5DE78BCD92}"/>
          </ac:spMkLst>
        </pc:spChg>
        <pc:spChg chg="add mod">
          <ac:chgData name="Rita Megale Maruggi" userId="781a46cf-5b2a-4547-a6f8-2610442f928c" providerId="ADAL" clId="{52376773-229D-4992-BDB8-AC21050515F0}" dt="2020-12-05T09:44:23.707" v="41"/>
          <ac:spMkLst>
            <pc:docMk/>
            <pc:sldMk cId="3039818662" sldId="276"/>
            <ac:spMk id="23" creationId="{6148EA64-E530-4AE0-93F5-BB09BCC15DC6}"/>
          </ac:spMkLst>
        </pc:spChg>
        <pc:spChg chg="add mod">
          <ac:chgData name="Rita Megale Maruggi" userId="781a46cf-5b2a-4547-a6f8-2610442f928c" providerId="ADAL" clId="{52376773-229D-4992-BDB8-AC21050515F0}" dt="2020-12-05T09:44:23.707" v="41"/>
          <ac:spMkLst>
            <pc:docMk/>
            <pc:sldMk cId="3039818662" sldId="276"/>
            <ac:spMk id="24" creationId="{DD6E7F49-2A3A-4B05-94A4-C0930A9B3201}"/>
          </ac:spMkLst>
        </pc:spChg>
        <pc:spChg chg="add mod">
          <ac:chgData name="Rita Megale Maruggi" userId="781a46cf-5b2a-4547-a6f8-2610442f928c" providerId="ADAL" clId="{52376773-229D-4992-BDB8-AC21050515F0}" dt="2020-12-07T16:15:24.446" v="1091" actId="20577"/>
          <ac:spMkLst>
            <pc:docMk/>
            <pc:sldMk cId="3039818662" sldId="276"/>
            <ac:spMk id="25" creationId="{9B4BB90B-69D8-472F-AD24-6741A87E0C15}"/>
          </ac:spMkLst>
        </pc:spChg>
        <pc:spChg chg="add del mod">
          <ac:chgData name="Rita Megale Maruggi" userId="781a46cf-5b2a-4547-a6f8-2610442f928c" providerId="ADAL" clId="{52376773-229D-4992-BDB8-AC21050515F0}" dt="2020-12-07T16:12:34.578" v="1051" actId="478"/>
          <ac:spMkLst>
            <pc:docMk/>
            <pc:sldMk cId="3039818662" sldId="276"/>
            <ac:spMk id="26" creationId="{91B30A81-7414-4982-A5E5-0F25B4CFEE29}"/>
          </ac:spMkLst>
        </pc:spChg>
        <pc:spChg chg="add mod">
          <ac:chgData name="Rita Megale Maruggi" userId="781a46cf-5b2a-4547-a6f8-2610442f928c" providerId="ADAL" clId="{52376773-229D-4992-BDB8-AC21050515F0}" dt="2020-12-05T09:44:23.707" v="41"/>
          <ac:spMkLst>
            <pc:docMk/>
            <pc:sldMk cId="3039818662" sldId="276"/>
            <ac:spMk id="27" creationId="{19C5C2A8-7447-4341-AAC9-85E5A73A721D}"/>
          </ac:spMkLst>
        </pc:spChg>
        <pc:spChg chg="add mod">
          <ac:chgData name="Rita Megale Maruggi" userId="781a46cf-5b2a-4547-a6f8-2610442f928c" providerId="ADAL" clId="{52376773-229D-4992-BDB8-AC21050515F0}" dt="2020-12-05T09:44:23.707" v="41"/>
          <ac:spMkLst>
            <pc:docMk/>
            <pc:sldMk cId="3039818662" sldId="276"/>
            <ac:spMk id="28" creationId="{46A2EC3D-C0A0-4464-8114-73640F4E7560}"/>
          </ac:spMkLst>
        </pc:spChg>
        <pc:spChg chg="add mod">
          <ac:chgData name="Rita Megale Maruggi" userId="781a46cf-5b2a-4547-a6f8-2610442f928c" providerId="ADAL" clId="{52376773-229D-4992-BDB8-AC21050515F0}" dt="2020-12-05T09:44:23.707" v="41"/>
          <ac:spMkLst>
            <pc:docMk/>
            <pc:sldMk cId="3039818662" sldId="276"/>
            <ac:spMk id="29" creationId="{FF50FEA6-4198-4F19-907C-FD21A5CC93E8}"/>
          </ac:spMkLst>
        </pc:spChg>
        <pc:spChg chg="add mod">
          <ac:chgData name="Rita Megale Maruggi" userId="781a46cf-5b2a-4547-a6f8-2610442f928c" providerId="ADAL" clId="{52376773-229D-4992-BDB8-AC21050515F0}" dt="2020-12-05T09:44:23.707" v="41"/>
          <ac:spMkLst>
            <pc:docMk/>
            <pc:sldMk cId="3039818662" sldId="276"/>
            <ac:spMk id="30" creationId="{320884C6-80FD-4685-80E6-CDE2EB01F042}"/>
          </ac:spMkLst>
        </pc:spChg>
        <pc:spChg chg="add mod">
          <ac:chgData name="Rita Megale Maruggi" userId="781a46cf-5b2a-4547-a6f8-2610442f928c" providerId="ADAL" clId="{52376773-229D-4992-BDB8-AC21050515F0}" dt="2020-12-05T09:44:23.707" v="41"/>
          <ac:spMkLst>
            <pc:docMk/>
            <pc:sldMk cId="3039818662" sldId="276"/>
            <ac:spMk id="31" creationId="{02F80632-563A-4A9B-B451-8BE85DD2FB79}"/>
          </ac:spMkLst>
        </pc:spChg>
        <pc:spChg chg="add mod">
          <ac:chgData name="Rita Megale Maruggi" userId="781a46cf-5b2a-4547-a6f8-2610442f928c" providerId="ADAL" clId="{52376773-229D-4992-BDB8-AC21050515F0}" dt="2020-12-05T09:44:23.707" v="41"/>
          <ac:spMkLst>
            <pc:docMk/>
            <pc:sldMk cId="3039818662" sldId="276"/>
            <ac:spMk id="32" creationId="{F864482C-0186-4C25-A850-325E139AA76F}"/>
          </ac:spMkLst>
        </pc:spChg>
        <pc:spChg chg="add mod">
          <ac:chgData name="Rita Megale Maruggi" userId="781a46cf-5b2a-4547-a6f8-2610442f928c" providerId="ADAL" clId="{52376773-229D-4992-BDB8-AC21050515F0}" dt="2020-12-07T16:17:50.007" v="1147" actId="20577"/>
          <ac:spMkLst>
            <pc:docMk/>
            <pc:sldMk cId="3039818662" sldId="276"/>
            <ac:spMk id="33" creationId="{AAD4C9E6-B97B-4F74-95A3-F300296D6A62}"/>
          </ac:spMkLst>
        </pc:spChg>
        <pc:spChg chg="add mod">
          <ac:chgData name="Rita Megale Maruggi" userId="781a46cf-5b2a-4547-a6f8-2610442f928c" providerId="ADAL" clId="{52376773-229D-4992-BDB8-AC21050515F0}" dt="2020-12-05T09:44:23.707" v="41"/>
          <ac:spMkLst>
            <pc:docMk/>
            <pc:sldMk cId="3039818662" sldId="276"/>
            <ac:spMk id="34" creationId="{515B48BE-5062-4800-BD22-AFD5A0288DB2}"/>
          </ac:spMkLst>
        </pc:spChg>
        <pc:spChg chg="add mod">
          <ac:chgData name="Rita Megale Maruggi" userId="781a46cf-5b2a-4547-a6f8-2610442f928c" providerId="ADAL" clId="{52376773-229D-4992-BDB8-AC21050515F0}" dt="2020-12-07T16:16:06.644" v="1098" actId="14100"/>
          <ac:spMkLst>
            <pc:docMk/>
            <pc:sldMk cId="3039818662" sldId="276"/>
            <ac:spMk id="35" creationId="{D74C9ACD-C7B8-4C44-85FD-FB0B22D5A324}"/>
          </ac:spMkLst>
        </pc:spChg>
        <pc:spChg chg="add mod">
          <ac:chgData name="Rita Megale Maruggi" userId="781a46cf-5b2a-4547-a6f8-2610442f928c" providerId="ADAL" clId="{52376773-229D-4992-BDB8-AC21050515F0}" dt="2020-12-05T09:44:23.707" v="41"/>
          <ac:spMkLst>
            <pc:docMk/>
            <pc:sldMk cId="3039818662" sldId="276"/>
            <ac:spMk id="36" creationId="{4CEE3ECB-67A8-445F-8833-D2FC66D11E91}"/>
          </ac:spMkLst>
        </pc:spChg>
        <pc:spChg chg="add mod">
          <ac:chgData name="Rita Megale Maruggi" userId="781a46cf-5b2a-4547-a6f8-2610442f928c" providerId="ADAL" clId="{52376773-229D-4992-BDB8-AC21050515F0}" dt="2020-12-05T09:44:23.707" v="41"/>
          <ac:spMkLst>
            <pc:docMk/>
            <pc:sldMk cId="3039818662" sldId="276"/>
            <ac:spMk id="37" creationId="{D606DFC9-9BD6-4C86-8239-A9A8BE1BB84D}"/>
          </ac:spMkLst>
        </pc:spChg>
        <pc:spChg chg="add mod">
          <ac:chgData name="Rita Megale Maruggi" userId="781a46cf-5b2a-4547-a6f8-2610442f928c" providerId="ADAL" clId="{52376773-229D-4992-BDB8-AC21050515F0}" dt="2020-12-05T09:44:23.707" v="41"/>
          <ac:spMkLst>
            <pc:docMk/>
            <pc:sldMk cId="3039818662" sldId="276"/>
            <ac:spMk id="38" creationId="{ED6EEDA6-ABC2-4926-8947-07EED87989FD}"/>
          </ac:spMkLst>
        </pc:spChg>
        <pc:spChg chg="add mod">
          <ac:chgData name="Rita Megale Maruggi" userId="781a46cf-5b2a-4547-a6f8-2610442f928c" providerId="ADAL" clId="{52376773-229D-4992-BDB8-AC21050515F0}" dt="2020-12-05T09:44:23.707" v="41"/>
          <ac:spMkLst>
            <pc:docMk/>
            <pc:sldMk cId="3039818662" sldId="276"/>
            <ac:spMk id="39" creationId="{F598D39F-BC7B-4039-91DD-DD62AB753A26}"/>
          </ac:spMkLst>
        </pc:spChg>
        <pc:spChg chg="add mod">
          <ac:chgData name="Rita Megale Maruggi" userId="781a46cf-5b2a-4547-a6f8-2610442f928c" providerId="ADAL" clId="{52376773-229D-4992-BDB8-AC21050515F0}" dt="2020-12-05T09:44:23.707" v="41"/>
          <ac:spMkLst>
            <pc:docMk/>
            <pc:sldMk cId="3039818662" sldId="276"/>
            <ac:spMk id="41" creationId="{BC900C9E-D00F-4860-8E40-FBDB8B284AA7}"/>
          </ac:spMkLst>
        </pc:spChg>
        <pc:spChg chg="add mod">
          <ac:chgData name="Rita Megale Maruggi" userId="781a46cf-5b2a-4547-a6f8-2610442f928c" providerId="ADAL" clId="{52376773-229D-4992-BDB8-AC21050515F0}" dt="2020-12-05T09:44:23.707" v="41"/>
          <ac:spMkLst>
            <pc:docMk/>
            <pc:sldMk cId="3039818662" sldId="276"/>
            <ac:spMk id="43" creationId="{585907AB-CA18-45A7-B106-EDC6090FA648}"/>
          </ac:spMkLst>
        </pc:spChg>
        <pc:spChg chg="add mod">
          <ac:chgData name="Rita Megale Maruggi" userId="781a46cf-5b2a-4547-a6f8-2610442f928c" providerId="ADAL" clId="{52376773-229D-4992-BDB8-AC21050515F0}" dt="2020-12-05T09:44:23.707" v="41"/>
          <ac:spMkLst>
            <pc:docMk/>
            <pc:sldMk cId="3039818662" sldId="276"/>
            <ac:spMk id="44" creationId="{7168E907-4BA1-407E-8222-503F9461436E}"/>
          </ac:spMkLst>
        </pc:spChg>
        <pc:spChg chg="add mod">
          <ac:chgData name="Rita Megale Maruggi" userId="781a46cf-5b2a-4547-a6f8-2610442f928c" providerId="ADAL" clId="{52376773-229D-4992-BDB8-AC21050515F0}" dt="2020-12-05T09:44:23.707" v="41"/>
          <ac:spMkLst>
            <pc:docMk/>
            <pc:sldMk cId="3039818662" sldId="276"/>
            <ac:spMk id="47" creationId="{F2D74465-75EE-4629-9C2B-7E75763BEE85}"/>
          </ac:spMkLst>
        </pc:spChg>
        <pc:spChg chg="add mod">
          <ac:chgData name="Rita Megale Maruggi" userId="781a46cf-5b2a-4547-a6f8-2610442f928c" providerId="ADAL" clId="{52376773-229D-4992-BDB8-AC21050515F0}" dt="2020-12-05T09:44:23.707" v="41"/>
          <ac:spMkLst>
            <pc:docMk/>
            <pc:sldMk cId="3039818662" sldId="276"/>
            <ac:spMk id="48" creationId="{C8160E9F-76BF-4941-999E-0C2467F44327}"/>
          </ac:spMkLst>
        </pc:spChg>
        <pc:spChg chg="add mod">
          <ac:chgData name="Rita Megale Maruggi" userId="781a46cf-5b2a-4547-a6f8-2610442f928c" providerId="ADAL" clId="{52376773-229D-4992-BDB8-AC21050515F0}" dt="2020-12-05T09:44:23.707" v="41"/>
          <ac:spMkLst>
            <pc:docMk/>
            <pc:sldMk cId="3039818662" sldId="276"/>
            <ac:spMk id="57" creationId="{ED0C7D58-50BF-4DDD-8571-13C3B66E4BE8}"/>
          </ac:spMkLst>
        </pc:spChg>
        <pc:spChg chg="add mod">
          <ac:chgData name="Rita Megale Maruggi" userId="781a46cf-5b2a-4547-a6f8-2610442f928c" providerId="ADAL" clId="{52376773-229D-4992-BDB8-AC21050515F0}" dt="2020-12-05T09:44:23.707" v="41"/>
          <ac:spMkLst>
            <pc:docMk/>
            <pc:sldMk cId="3039818662" sldId="276"/>
            <ac:spMk id="58" creationId="{5B68F77A-F525-4CD9-ACC3-994A1847897B}"/>
          </ac:spMkLst>
        </pc:spChg>
        <pc:spChg chg="add mod">
          <ac:chgData name="Rita Megale Maruggi" userId="781a46cf-5b2a-4547-a6f8-2610442f928c" providerId="ADAL" clId="{52376773-229D-4992-BDB8-AC21050515F0}" dt="2020-12-05T09:44:23.707" v="41"/>
          <ac:spMkLst>
            <pc:docMk/>
            <pc:sldMk cId="3039818662" sldId="276"/>
            <ac:spMk id="59" creationId="{072DE77A-B0DD-4FA3-A2BC-6F20CDBE11A2}"/>
          </ac:spMkLst>
        </pc:spChg>
        <pc:spChg chg="add mod">
          <ac:chgData name="Rita Megale Maruggi" userId="781a46cf-5b2a-4547-a6f8-2610442f928c" providerId="ADAL" clId="{52376773-229D-4992-BDB8-AC21050515F0}" dt="2020-12-05T09:44:23.707" v="41"/>
          <ac:spMkLst>
            <pc:docMk/>
            <pc:sldMk cId="3039818662" sldId="276"/>
            <ac:spMk id="60" creationId="{90699D7B-4803-4358-AA3F-06B6DC49D57B}"/>
          </ac:spMkLst>
        </pc:spChg>
        <pc:spChg chg="add del mod">
          <ac:chgData name="Rita Megale Maruggi" userId="781a46cf-5b2a-4547-a6f8-2610442f928c" providerId="ADAL" clId="{52376773-229D-4992-BDB8-AC21050515F0}" dt="2020-12-05T09:46:51.484" v="76" actId="478"/>
          <ac:spMkLst>
            <pc:docMk/>
            <pc:sldMk cId="3039818662" sldId="276"/>
            <ac:spMk id="61" creationId="{74C6F3B7-153D-428C-8DEC-C91985513CCF}"/>
          </ac:spMkLst>
        </pc:spChg>
        <pc:spChg chg="add del mod">
          <ac:chgData name="Rita Megale Maruggi" userId="781a46cf-5b2a-4547-a6f8-2610442f928c" providerId="ADAL" clId="{52376773-229D-4992-BDB8-AC21050515F0}" dt="2020-12-05T09:46:27.671" v="69" actId="478"/>
          <ac:spMkLst>
            <pc:docMk/>
            <pc:sldMk cId="3039818662" sldId="276"/>
            <ac:spMk id="62" creationId="{EC6483B4-BE1F-4EFD-A3D8-AD672B6F8231}"/>
          </ac:spMkLst>
        </pc:spChg>
        <pc:spChg chg="add del mod">
          <ac:chgData name="Rita Megale Maruggi" userId="781a46cf-5b2a-4547-a6f8-2610442f928c" providerId="ADAL" clId="{52376773-229D-4992-BDB8-AC21050515F0}" dt="2020-12-05T09:47:16.409" v="84" actId="478"/>
          <ac:spMkLst>
            <pc:docMk/>
            <pc:sldMk cId="3039818662" sldId="276"/>
            <ac:spMk id="63" creationId="{A95289AD-8627-448F-8760-9FF83685070D}"/>
          </ac:spMkLst>
        </pc:spChg>
        <pc:spChg chg="add mod">
          <ac:chgData name="Rita Megale Maruggi" userId="781a46cf-5b2a-4547-a6f8-2610442f928c" providerId="ADAL" clId="{52376773-229D-4992-BDB8-AC21050515F0}" dt="2020-12-05T09:46:23.859" v="68" actId="1076"/>
          <ac:spMkLst>
            <pc:docMk/>
            <pc:sldMk cId="3039818662" sldId="276"/>
            <ac:spMk id="64" creationId="{B33FC7BB-04CD-4C3F-B30A-363B85EC34E8}"/>
          </ac:spMkLst>
        </pc:spChg>
        <pc:spChg chg="add mod">
          <ac:chgData name="Rita Megale Maruggi" userId="781a46cf-5b2a-4547-a6f8-2610442f928c" providerId="ADAL" clId="{52376773-229D-4992-BDB8-AC21050515F0}" dt="2020-12-07T16:13:14.207" v="1057" actId="1076"/>
          <ac:spMkLst>
            <pc:docMk/>
            <pc:sldMk cId="3039818662" sldId="276"/>
            <ac:spMk id="65" creationId="{ADC4D27E-43ED-4925-A386-2F2FAA365956}"/>
          </ac:spMkLst>
        </pc:spChg>
        <pc:spChg chg="add mod">
          <ac:chgData name="Rita Megale Maruggi" userId="781a46cf-5b2a-4547-a6f8-2610442f928c" providerId="ADAL" clId="{52376773-229D-4992-BDB8-AC21050515F0}" dt="2020-12-05T09:46:59.656" v="79" actId="20577"/>
          <ac:spMkLst>
            <pc:docMk/>
            <pc:sldMk cId="3039818662" sldId="276"/>
            <ac:spMk id="66" creationId="{9B182B13-FEFE-4B40-9DE9-52D7D20C9CE8}"/>
          </ac:spMkLst>
        </pc:spChg>
        <pc:spChg chg="add mod">
          <ac:chgData name="Rita Megale Maruggi" userId="781a46cf-5b2a-4547-a6f8-2610442f928c" providerId="ADAL" clId="{52376773-229D-4992-BDB8-AC21050515F0}" dt="2020-12-05T09:47:13.554" v="83" actId="20577"/>
          <ac:spMkLst>
            <pc:docMk/>
            <pc:sldMk cId="3039818662" sldId="276"/>
            <ac:spMk id="67" creationId="{40203823-0A77-4460-9CF7-AA6B8A8619F6}"/>
          </ac:spMkLst>
        </pc:spChg>
        <pc:spChg chg="add mod">
          <ac:chgData name="Rita Megale Maruggi" userId="781a46cf-5b2a-4547-a6f8-2610442f928c" providerId="ADAL" clId="{52376773-229D-4992-BDB8-AC21050515F0}" dt="2020-12-07T16:12:46.528" v="1055" actId="1076"/>
          <ac:spMkLst>
            <pc:docMk/>
            <pc:sldMk cId="3039818662" sldId="276"/>
            <ac:spMk id="68" creationId="{74CE7F15-DF8A-480C-AE9A-27C7FFC640F0}"/>
          </ac:spMkLst>
        </pc:spChg>
        <pc:picChg chg="add mod">
          <ac:chgData name="Rita Megale Maruggi" userId="781a46cf-5b2a-4547-a6f8-2610442f928c" providerId="ADAL" clId="{52376773-229D-4992-BDB8-AC21050515F0}" dt="2020-12-05T09:44:23.707" v="41"/>
          <ac:picMkLst>
            <pc:docMk/>
            <pc:sldMk cId="3039818662" sldId="276"/>
            <ac:picMk id="6" creationId="{B5563EED-346A-459C-8964-CD745497DB66}"/>
          </ac:picMkLst>
        </pc:picChg>
        <pc:picChg chg="add mod">
          <ac:chgData name="Rita Megale Maruggi" userId="781a46cf-5b2a-4547-a6f8-2610442f928c" providerId="ADAL" clId="{52376773-229D-4992-BDB8-AC21050515F0}" dt="2020-12-05T09:44:23.707" v="41"/>
          <ac:picMkLst>
            <pc:docMk/>
            <pc:sldMk cId="3039818662" sldId="276"/>
            <ac:picMk id="8" creationId="{CECD4D47-19D0-4E2E-BE30-DEBD3C48A462}"/>
          </ac:picMkLst>
        </pc:picChg>
        <pc:picChg chg="add mod">
          <ac:chgData name="Rita Megale Maruggi" userId="781a46cf-5b2a-4547-a6f8-2610442f928c" providerId="ADAL" clId="{52376773-229D-4992-BDB8-AC21050515F0}" dt="2020-12-05T09:58:20.416" v="150" actId="1076"/>
          <ac:picMkLst>
            <pc:docMk/>
            <pc:sldMk cId="3039818662" sldId="276"/>
            <ac:picMk id="9" creationId="{51201FBE-DF7F-4292-AC59-96FD0AABF717}"/>
          </ac:picMkLst>
        </pc:picChg>
        <pc:picChg chg="add mod">
          <ac:chgData name="Rita Megale Maruggi" userId="781a46cf-5b2a-4547-a6f8-2610442f928c" providerId="ADAL" clId="{52376773-229D-4992-BDB8-AC21050515F0}" dt="2020-12-05T09:44:23.707" v="41"/>
          <ac:picMkLst>
            <pc:docMk/>
            <pc:sldMk cId="3039818662" sldId="276"/>
            <ac:picMk id="40" creationId="{8C75CFF0-4ED5-479F-B9A2-66D2BFBC0E43}"/>
          </ac:picMkLst>
        </pc:picChg>
        <pc:picChg chg="add del mod">
          <ac:chgData name="Rita Megale Maruggi" userId="781a46cf-5b2a-4547-a6f8-2610442f928c" providerId="ADAL" clId="{52376773-229D-4992-BDB8-AC21050515F0}" dt="2020-12-07T16:13:37.746" v="1062" actId="478"/>
          <ac:picMkLst>
            <pc:docMk/>
            <pc:sldMk cId="3039818662" sldId="276"/>
            <ac:picMk id="45" creationId="{CEC19F61-4025-4216-8D39-CF8FA98DB9E6}"/>
          </ac:picMkLst>
        </pc:picChg>
        <pc:picChg chg="add mod">
          <ac:chgData name="Rita Megale Maruggi" userId="781a46cf-5b2a-4547-a6f8-2610442f928c" providerId="ADAL" clId="{52376773-229D-4992-BDB8-AC21050515F0}" dt="2020-12-07T16:13:46.333" v="1065" actId="1076"/>
          <ac:picMkLst>
            <pc:docMk/>
            <pc:sldMk cId="3039818662" sldId="276"/>
            <ac:picMk id="46" creationId="{0E4BA590-8771-4F2B-89D4-FEE706B0F91D}"/>
          </ac:picMkLst>
        </pc:picChg>
        <pc:picChg chg="add del mod">
          <ac:chgData name="Rita Megale Maruggi" userId="781a46cf-5b2a-4547-a6f8-2610442f928c" providerId="ADAL" clId="{52376773-229D-4992-BDB8-AC21050515F0}" dt="2020-12-07T16:14:02.553" v="1069" actId="478"/>
          <ac:picMkLst>
            <pc:docMk/>
            <pc:sldMk cId="3039818662" sldId="276"/>
            <ac:picMk id="49" creationId="{FE5037CD-4F23-4AB9-8CA4-A59B38542130}"/>
          </ac:picMkLst>
        </pc:picChg>
        <pc:picChg chg="add mod">
          <ac:chgData name="Rita Megale Maruggi" userId="781a46cf-5b2a-4547-a6f8-2610442f928c" providerId="ADAL" clId="{52376773-229D-4992-BDB8-AC21050515F0}" dt="2020-12-05T09:44:23.707" v="41"/>
          <ac:picMkLst>
            <pc:docMk/>
            <pc:sldMk cId="3039818662" sldId="276"/>
            <ac:picMk id="50" creationId="{516C3C38-781C-4AEF-9878-A7A8FD35B435}"/>
          </ac:picMkLst>
        </pc:picChg>
        <pc:picChg chg="add del mod">
          <ac:chgData name="Rita Megale Maruggi" userId="781a46cf-5b2a-4547-a6f8-2610442f928c" providerId="ADAL" clId="{52376773-229D-4992-BDB8-AC21050515F0}" dt="2020-12-07T16:13:59.625" v="1068" actId="478"/>
          <ac:picMkLst>
            <pc:docMk/>
            <pc:sldMk cId="3039818662" sldId="276"/>
            <ac:picMk id="51" creationId="{2C23524F-0E65-4D7E-8390-B32E8D6DF175}"/>
          </ac:picMkLst>
        </pc:picChg>
        <pc:picChg chg="add mod">
          <ac:chgData name="Rita Megale Maruggi" userId="781a46cf-5b2a-4547-a6f8-2610442f928c" providerId="ADAL" clId="{52376773-229D-4992-BDB8-AC21050515F0}" dt="2020-12-05T09:44:23.707" v="41"/>
          <ac:picMkLst>
            <pc:docMk/>
            <pc:sldMk cId="3039818662" sldId="276"/>
            <ac:picMk id="52" creationId="{150E612B-687F-4A05-9DA5-E464ED4AA8A8}"/>
          </ac:picMkLst>
        </pc:picChg>
        <pc:picChg chg="add mod">
          <ac:chgData name="Rita Megale Maruggi" userId="781a46cf-5b2a-4547-a6f8-2610442f928c" providerId="ADAL" clId="{52376773-229D-4992-BDB8-AC21050515F0}" dt="2020-12-07T16:13:29.694" v="1059" actId="14100"/>
          <ac:picMkLst>
            <pc:docMk/>
            <pc:sldMk cId="3039818662" sldId="276"/>
            <ac:picMk id="53" creationId="{5612F81D-752D-4346-B61C-005AB7D4B174}"/>
          </ac:picMkLst>
        </pc:picChg>
        <pc:picChg chg="add mod">
          <ac:chgData name="Rita Megale Maruggi" userId="781a46cf-5b2a-4547-a6f8-2610442f928c" providerId="ADAL" clId="{52376773-229D-4992-BDB8-AC21050515F0}" dt="2020-12-05T09:44:23.707" v="41"/>
          <ac:picMkLst>
            <pc:docMk/>
            <pc:sldMk cId="3039818662" sldId="276"/>
            <ac:picMk id="54" creationId="{5C2DEEF0-5316-4238-BCBD-CA749F89B4CA}"/>
          </ac:picMkLst>
        </pc:picChg>
        <pc:picChg chg="add mod">
          <ac:chgData name="Rita Megale Maruggi" userId="781a46cf-5b2a-4547-a6f8-2610442f928c" providerId="ADAL" clId="{52376773-229D-4992-BDB8-AC21050515F0}" dt="2020-12-05T09:44:23.707" v="41"/>
          <ac:picMkLst>
            <pc:docMk/>
            <pc:sldMk cId="3039818662" sldId="276"/>
            <ac:picMk id="55" creationId="{DECA1345-F1B4-478B-B4DF-6F712C38EBA7}"/>
          </ac:picMkLst>
        </pc:picChg>
        <pc:picChg chg="add mod">
          <ac:chgData name="Rita Megale Maruggi" userId="781a46cf-5b2a-4547-a6f8-2610442f928c" providerId="ADAL" clId="{52376773-229D-4992-BDB8-AC21050515F0}" dt="2020-12-05T09:44:23.707" v="41"/>
          <ac:picMkLst>
            <pc:docMk/>
            <pc:sldMk cId="3039818662" sldId="276"/>
            <ac:picMk id="56" creationId="{243E0A72-A14B-4B1E-BC88-00F6AA808EF2}"/>
          </ac:picMkLst>
        </pc:picChg>
        <pc:picChg chg="add mod">
          <ac:chgData name="Rita Megale Maruggi" userId="781a46cf-5b2a-4547-a6f8-2610442f928c" providerId="ADAL" clId="{52376773-229D-4992-BDB8-AC21050515F0}" dt="2020-12-07T16:13:43.026" v="1064" actId="1076"/>
          <ac:picMkLst>
            <pc:docMk/>
            <pc:sldMk cId="3039818662" sldId="276"/>
            <ac:picMk id="69" creationId="{3853C85E-07CE-43CA-9184-525095667E40}"/>
          </ac:picMkLst>
        </pc:picChg>
        <pc:picChg chg="add mod">
          <ac:chgData name="Rita Megale Maruggi" userId="781a46cf-5b2a-4547-a6f8-2610442f928c" providerId="ADAL" clId="{52376773-229D-4992-BDB8-AC21050515F0}" dt="2020-12-07T16:14:19.257" v="1071" actId="1076"/>
          <ac:picMkLst>
            <pc:docMk/>
            <pc:sldMk cId="3039818662" sldId="276"/>
            <ac:picMk id="70" creationId="{E3AE514C-B617-4CF7-81A9-6C51FBBCC2E2}"/>
          </ac:picMkLst>
        </pc:picChg>
        <pc:cxnChg chg="add mod">
          <ac:chgData name="Rita Megale Maruggi" userId="781a46cf-5b2a-4547-a6f8-2610442f928c" providerId="ADAL" clId="{52376773-229D-4992-BDB8-AC21050515F0}" dt="2020-12-05T09:44:23.707" v="41"/>
          <ac:cxnSpMkLst>
            <pc:docMk/>
            <pc:sldMk cId="3039818662" sldId="276"/>
            <ac:cxnSpMk id="42" creationId="{BF9CDB2C-F455-44A5-A8C0-9EAE7DB85031}"/>
          </ac:cxnSpMkLst>
        </pc:cxnChg>
      </pc:sldChg>
      <pc:sldChg chg="addSp delSp modSp add mod modAnim">
        <pc:chgData name="Rita Megale Maruggi" userId="781a46cf-5b2a-4547-a6f8-2610442f928c" providerId="ADAL" clId="{52376773-229D-4992-BDB8-AC21050515F0}" dt="2020-12-11T07:17:29.107" v="9778"/>
        <pc:sldMkLst>
          <pc:docMk/>
          <pc:sldMk cId="3993071321" sldId="277"/>
        </pc:sldMkLst>
        <pc:spChg chg="del">
          <ac:chgData name="Rita Megale Maruggi" userId="781a46cf-5b2a-4547-a6f8-2610442f928c" providerId="ADAL" clId="{52376773-229D-4992-BDB8-AC21050515F0}" dt="2020-12-07T14:14:25.917" v="187" actId="478"/>
          <ac:spMkLst>
            <pc:docMk/>
            <pc:sldMk cId="3993071321" sldId="277"/>
            <ac:spMk id="2" creationId="{AD851530-F1D8-4ABE-AF2D-A83F36746165}"/>
          </ac:spMkLst>
        </pc:spChg>
        <pc:spChg chg="del">
          <ac:chgData name="Rita Megale Maruggi" userId="781a46cf-5b2a-4547-a6f8-2610442f928c" providerId="ADAL" clId="{52376773-229D-4992-BDB8-AC21050515F0}" dt="2020-12-07T14:14:25.917" v="187" actId="478"/>
          <ac:spMkLst>
            <pc:docMk/>
            <pc:sldMk cId="3993071321" sldId="277"/>
            <ac:spMk id="4" creationId="{B209EB7B-EE58-439C-BE6A-4EE5D84B113F}"/>
          </ac:spMkLst>
        </pc:spChg>
        <pc:spChg chg="del">
          <ac:chgData name="Rita Megale Maruggi" userId="781a46cf-5b2a-4547-a6f8-2610442f928c" providerId="ADAL" clId="{52376773-229D-4992-BDB8-AC21050515F0}" dt="2020-12-07T14:14:25.917" v="187" actId="478"/>
          <ac:spMkLst>
            <pc:docMk/>
            <pc:sldMk cId="3993071321" sldId="277"/>
            <ac:spMk id="5" creationId="{C0B7AF00-BD9E-4252-AEBC-8B520DBD0017}"/>
          </ac:spMkLst>
        </pc:spChg>
        <pc:spChg chg="add del mod">
          <ac:chgData name="Rita Megale Maruggi" userId="781a46cf-5b2a-4547-a6f8-2610442f928c" providerId="ADAL" clId="{52376773-229D-4992-BDB8-AC21050515F0}" dt="2020-12-08T18:44:46.810" v="7138" actId="21"/>
          <ac:spMkLst>
            <pc:docMk/>
            <pc:sldMk cId="3993071321" sldId="277"/>
            <ac:spMk id="6" creationId="{C3910A50-0F95-425A-B8DF-AB593895730A}"/>
          </ac:spMkLst>
        </pc:spChg>
        <pc:spChg chg="del">
          <ac:chgData name="Rita Megale Maruggi" userId="781a46cf-5b2a-4547-a6f8-2610442f928c" providerId="ADAL" clId="{52376773-229D-4992-BDB8-AC21050515F0}" dt="2020-12-07T14:14:25.917" v="187" actId="478"/>
          <ac:spMkLst>
            <pc:docMk/>
            <pc:sldMk cId="3993071321" sldId="277"/>
            <ac:spMk id="7" creationId="{69A2FBAB-5628-4D54-ACDA-7BEBE6E8AA37}"/>
          </ac:spMkLst>
        </pc:spChg>
        <pc:spChg chg="del">
          <ac:chgData name="Rita Megale Maruggi" userId="781a46cf-5b2a-4547-a6f8-2610442f928c" providerId="ADAL" clId="{52376773-229D-4992-BDB8-AC21050515F0}" dt="2020-12-07T14:14:25.917" v="187" actId="478"/>
          <ac:spMkLst>
            <pc:docMk/>
            <pc:sldMk cId="3993071321" sldId="277"/>
            <ac:spMk id="10" creationId="{4E7F6360-5A73-4185-B349-737AB406DBA8}"/>
          </ac:spMkLst>
        </pc:spChg>
        <pc:spChg chg="del">
          <ac:chgData name="Rita Megale Maruggi" userId="781a46cf-5b2a-4547-a6f8-2610442f928c" providerId="ADAL" clId="{52376773-229D-4992-BDB8-AC21050515F0}" dt="2020-12-07T14:14:25.917" v="187" actId="478"/>
          <ac:spMkLst>
            <pc:docMk/>
            <pc:sldMk cId="3993071321" sldId="277"/>
            <ac:spMk id="11" creationId="{665E14F4-4F0A-4FE0-BE25-61FC06E49B40}"/>
          </ac:spMkLst>
        </pc:spChg>
        <pc:spChg chg="del">
          <ac:chgData name="Rita Megale Maruggi" userId="781a46cf-5b2a-4547-a6f8-2610442f928c" providerId="ADAL" clId="{52376773-229D-4992-BDB8-AC21050515F0}" dt="2020-12-07T14:14:25.917" v="187" actId="478"/>
          <ac:spMkLst>
            <pc:docMk/>
            <pc:sldMk cId="3993071321" sldId="277"/>
            <ac:spMk id="12" creationId="{F82FCE80-2A08-4F09-8E15-C469F471C00B}"/>
          </ac:spMkLst>
        </pc:spChg>
        <pc:spChg chg="del">
          <ac:chgData name="Rita Megale Maruggi" userId="781a46cf-5b2a-4547-a6f8-2610442f928c" providerId="ADAL" clId="{52376773-229D-4992-BDB8-AC21050515F0}" dt="2020-12-07T14:14:25.917" v="187" actId="478"/>
          <ac:spMkLst>
            <pc:docMk/>
            <pc:sldMk cId="3993071321" sldId="277"/>
            <ac:spMk id="13" creationId="{47220A30-1AEC-4A39-8191-2F7A59DAA226}"/>
          </ac:spMkLst>
        </pc:spChg>
        <pc:spChg chg="del">
          <ac:chgData name="Rita Megale Maruggi" userId="781a46cf-5b2a-4547-a6f8-2610442f928c" providerId="ADAL" clId="{52376773-229D-4992-BDB8-AC21050515F0}" dt="2020-12-07T14:14:25.917" v="187" actId="478"/>
          <ac:spMkLst>
            <pc:docMk/>
            <pc:sldMk cId="3993071321" sldId="277"/>
            <ac:spMk id="14" creationId="{817444E9-88F4-404D-8D2B-8011D768B025}"/>
          </ac:spMkLst>
        </pc:spChg>
        <pc:spChg chg="del">
          <ac:chgData name="Rita Megale Maruggi" userId="781a46cf-5b2a-4547-a6f8-2610442f928c" providerId="ADAL" clId="{52376773-229D-4992-BDB8-AC21050515F0}" dt="2020-12-07T14:14:25.917" v="187" actId="478"/>
          <ac:spMkLst>
            <pc:docMk/>
            <pc:sldMk cId="3993071321" sldId="277"/>
            <ac:spMk id="15" creationId="{ACD5021A-72C8-448D-9AD4-EC380ED0DD8C}"/>
          </ac:spMkLst>
        </pc:spChg>
        <pc:spChg chg="del">
          <ac:chgData name="Rita Megale Maruggi" userId="781a46cf-5b2a-4547-a6f8-2610442f928c" providerId="ADAL" clId="{52376773-229D-4992-BDB8-AC21050515F0}" dt="2020-12-07T14:14:25.917" v="187" actId="478"/>
          <ac:spMkLst>
            <pc:docMk/>
            <pc:sldMk cId="3993071321" sldId="277"/>
            <ac:spMk id="16" creationId="{1EC6129C-4B6A-40EC-9BA6-16FD38A8EE54}"/>
          </ac:spMkLst>
        </pc:spChg>
        <pc:spChg chg="del mod">
          <ac:chgData name="Rita Megale Maruggi" userId="781a46cf-5b2a-4547-a6f8-2610442f928c" providerId="ADAL" clId="{52376773-229D-4992-BDB8-AC21050515F0}" dt="2020-12-07T14:14:25.917" v="187" actId="478"/>
          <ac:spMkLst>
            <pc:docMk/>
            <pc:sldMk cId="3993071321" sldId="277"/>
            <ac:spMk id="17" creationId="{9FCF0169-562D-4CA7-836F-E76193674D9C}"/>
          </ac:spMkLst>
        </pc:spChg>
        <pc:spChg chg="del mod">
          <ac:chgData name="Rita Megale Maruggi" userId="781a46cf-5b2a-4547-a6f8-2610442f928c" providerId="ADAL" clId="{52376773-229D-4992-BDB8-AC21050515F0}" dt="2020-12-07T14:14:25.917" v="187" actId="478"/>
          <ac:spMkLst>
            <pc:docMk/>
            <pc:sldMk cId="3993071321" sldId="277"/>
            <ac:spMk id="18" creationId="{6851DF32-A655-4958-9E57-7429E40856EC}"/>
          </ac:spMkLst>
        </pc:spChg>
        <pc:spChg chg="del">
          <ac:chgData name="Rita Megale Maruggi" userId="781a46cf-5b2a-4547-a6f8-2610442f928c" providerId="ADAL" clId="{52376773-229D-4992-BDB8-AC21050515F0}" dt="2020-12-07T14:14:25.917" v="187" actId="478"/>
          <ac:spMkLst>
            <pc:docMk/>
            <pc:sldMk cId="3993071321" sldId="277"/>
            <ac:spMk id="19" creationId="{B6032C78-B694-4378-A1B8-BC490AF2B0B0}"/>
          </ac:spMkLst>
        </pc:spChg>
        <pc:spChg chg="del">
          <ac:chgData name="Rita Megale Maruggi" userId="781a46cf-5b2a-4547-a6f8-2610442f928c" providerId="ADAL" clId="{52376773-229D-4992-BDB8-AC21050515F0}" dt="2020-12-07T14:14:25.917" v="187" actId="478"/>
          <ac:spMkLst>
            <pc:docMk/>
            <pc:sldMk cId="3993071321" sldId="277"/>
            <ac:spMk id="20" creationId="{7EDCF973-E879-472E-AC73-69157FC6163B}"/>
          </ac:spMkLst>
        </pc:spChg>
        <pc:spChg chg="del">
          <ac:chgData name="Rita Megale Maruggi" userId="781a46cf-5b2a-4547-a6f8-2610442f928c" providerId="ADAL" clId="{52376773-229D-4992-BDB8-AC21050515F0}" dt="2020-12-07T14:14:25.917" v="187" actId="478"/>
          <ac:spMkLst>
            <pc:docMk/>
            <pc:sldMk cId="3993071321" sldId="277"/>
            <ac:spMk id="21" creationId="{DED14709-E2A1-448B-9C6A-097C335AC376}"/>
          </ac:spMkLst>
        </pc:spChg>
        <pc:spChg chg="del mod">
          <ac:chgData name="Rita Megale Maruggi" userId="781a46cf-5b2a-4547-a6f8-2610442f928c" providerId="ADAL" clId="{52376773-229D-4992-BDB8-AC21050515F0}" dt="2020-12-07T14:14:25.917" v="187" actId="478"/>
          <ac:spMkLst>
            <pc:docMk/>
            <pc:sldMk cId="3993071321" sldId="277"/>
            <ac:spMk id="22" creationId="{68FFA1A6-E093-41F7-8701-2E5DE78BCD92}"/>
          </ac:spMkLst>
        </pc:spChg>
        <pc:spChg chg="del mod">
          <ac:chgData name="Rita Megale Maruggi" userId="781a46cf-5b2a-4547-a6f8-2610442f928c" providerId="ADAL" clId="{52376773-229D-4992-BDB8-AC21050515F0}" dt="2020-12-07T14:14:25.917" v="187" actId="478"/>
          <ac:spMkLst>
            <pc:docMk/>
            <pc:sldMk cId="3993071321" sldId="277"/>
            <ac:spMk id="23" creationId="{6148EA64-E530-4AE0-93F5-BB09BCC15DC6}"/>
          </ac:spMkLst>
        </pc:spChg>
        <pc:spChg chg="del mod">
          <ac:chgData name="Rita Megale Maruggi" userId="781a46cf-5b2a-4547-a6f8-2610442f928c" providerId="ADAL" clId="{52376773-229D-4992-BDB8-AC21050515F0}" dt="2020-12-07T14:14:25.917" v="187" actId="478"/>
          <ac:spMkLst>
            <pc:docMk/>
            <pc:sldMk cId="3993071321" sldId="277"/>
            <ac:spMk id="24" creationId="{DD6E7F49-2A3A-4B05-94A4-C0930A9B3201}"/>
          </ac:spMkLst>
        </pc:spChg>
        <pc:spChg chg="del">
          <ac:chgData name="Rita Megale Maruggi" userId="781a46cf-5b2a-4547-a6f8-2610442f928c" providerId="ADAL" clId="{52376773-229D-4992-BDB8-AC21050515F0}" dt="2020-12-07T14:14:25.917" v="187" actId="478"/>
          <ac:spMkLst>
            <pc:docMk/>
            <pc:sldMk cId="3993071321" sldId="277"/>
            <ac:spMk id="25" creationId="{9B4BB90B-69D8-472F-AD24-6741A87E0C15}"/>
          </ac:spMkLst>
        </pc:spChg>
        <pc:spChg chg="del">
          <ac:chgData name="Rita Megale Maruggi" userId="781a46cf-5b2a-4547-a6f8-2610442f928c" providerId="ADAL" clId="{52376773-229D-4992-BDB8-AC21050515F0}" dt="2020-12-07T14:14:25.917" v="187" actId="478"/>
          <ac:spMkLst>
            <pc:docMk/>
            <pc:sldMk cId="3993071321" sldId="277"/>
            <ac:spMk id="26" creationId="{91B30A81-7414-4982-A5E5-0F25B4CFEE29}"/>
          </ac:spMkLst>
        </pc:spChg>
        <pc:spChg chg="del">
          <ac:chgData name="Rita Megale Maruggi" userId="781a46cf-5b2a-4547-a6f8-2610442f928c" providerId="ADAL" clId="{52376773-229D-4992-BDB8-AC21050515F0}" dt="2020-12-07T14:10:48.679" v="153" actId="478"/>
          <ac:spMkLst>
            <pc:docMk/>
            <pc:sldMk cId="3993071321" sldId="277"/>
            <ac:spMk id="27" creationId="{19C5C2A8-7447-4341-AAC9-85E5A73A721D}"/>
          </ac:spMkLst>
        </pc:spChg>
        <pc:spChg chg="del">
          <ac:chgData name="Rita Megale Maruggi" userId="781a46cf-5b2a-4547-a6f8-2610442f928c" providerId="ADAL" clId="{52376773-229D-4992-BDB8-AC21050515F0}" dt="2020-12-07T14:10:48.679" v="153" actId="478"/>
          <ac:spMkLst>
            <pc:docMk/>
            <pc:sldMk cId="3993071321" sldId="277"/>
            <ac:spMk id="28" creationId="{46A2EC3D-C0A0-4464-8114-73640F4E7560}"/>
          </ac:spMkLst>
        </pc:spChg>
        <pc:spChg chg="del">
          <ac:chgData name="Rita Megale Maruggi" userId="781a46cf-5b2a-4547-a6f8-2610442f928c" providerId="ADAL" clId="{52376773-229D-4992-BDB8-AC21050515F0}" dt="2020-12-07T14:14:25.917" v="187" actId="478"/>
          <ac:spMkLst>
            <pc:docMk/>
            <pc:sldMk cId="3993071321" sldId="277"/>
            <ac:spMk id="29" creationId="{FF50FEA6-4198-4F19-907C-FD21A5CC93E8}"/>
          </ac:spMkLst>
        </pc:spChg>
        <pc:spChg chg="del">
          <ac:chgData name="Rita Megale Maruggi" userId="781a46cf-5b2a-4547-a6f8-2610442f928c" providerId="ADAL" clId="{52376773-229D-4992-BDB8-AC21050515F0}" dt="2020-12-07T14:10:48.679" v="153" actId="478"/>
          <ac:spMkLst>
            <pc:docMk/>
            <pc:sldMk cId="3993071321" sldId="277"/>
            <ac:spMk id="30" creationId="{320884C6-80FD-4685-80E6-CDE2EB01F042}"/>
          </ac:spMkLst>
        </pc:spChg>
        <pc:spChg chg="del">
          <ac:chgData name="Rita Megale Maruggi" userId="781a46cf-5b2a-4547-a6f8-2610442f928c" providerId="ADAL" clId="{52376773-229D-4992-BDB8-AC21050515F0}" dt="2020-12-07T14:10:48.679" v="153" actId="478"/>
          <ac:spMkLst>
            <pc:docMk/>
            <pc:sldMk cId="3993071321" sldId="277"/>
            <ac:spMk id="31" creationId="{02F80632-563A-4A9B-B451-8BE85DD2FB79}"/>
          </ac:spMkLst>
        </pc:spChg>
        <pc:spChg chg="del">
          <ac:chgData name="Rita Megale Maruggi" userId="781a46cf-5b2a-4547-a6f8-2610442f928c" providerId="ADAL" clId="{52376773-229D-4992-BDB8-AC21050515F0}" dt="2020-12-07T14:10:48.679" v="153" actId="478"/>
          <ac:spMkLst>
            <pc:docMk/>
            <pc:sldMk cId="3993071321" sldId="277"/>
            <ac:spMk id="32" creationId="{F864482C-0186-4C25-A850-325E139AA76F}"/>
          </ac:spMkLst>
        </pc:spChg>
        <pc:spChg chg="del">
          <ac:chgData name="Rita Megale Maruggi" userId="781a46cf-5b2a-4547-a6f8-2610442f928c" providerId="ADAL" clId="{52376773-229D-4992-BDB8-AC21050515F0}" dt="2020-12-07T14:14:25.917" v="187" actId="478"/>
          <ac:spMkLst>
            <pc:docMk/>
            <pc:sldMk cId="3993071321" sldId="277"/>
            <ac:spMk id="33" creationId="{AAD4C9E6-B97B-4F74-95A3-F300296D6A62}"/>
          </ac:spMkLst>
        </pc:spChg>
        <pc:spChg chg="del">
          <ac:chgData name="Rita Megale Maruggi" userId="781a46cf-5b2a-4547-a6f8-2610442f928c" providerId="ADAL" clId="{52376773-229D-4992-BDB8-AC21050515F0}" dt="2020-12-07T14:14:25.917" v="187" actId="478"/>
          <ac:spMkLst>
            <pc:docMk/>
            <pc:sldMk cId="3993071321" sldId="277"/>
            <ac:spMk id="34" creationId="{515B48BE-5062-4800-BD22-AFD5A0288DB2}"/>
          </ac:spMkLst>
        </pc:spChg>
        <pc:spChg chg="del">
          <ac:chgData name="Rita Megale Maruggi" userId="781a46cf-5b2a-4547-a6f8-2610442f928c" providerId="ADAL" clId="{52376773-229D-4992-BDB8-AC21050515F0}" dt="2020-12-07T14:14:25.917" v="187" actId="478"/>
          <ac:spMkLst>
            <pc:docMk/>
            <pc:sldMk cId="3993071321" sldId="277"/>
            <ac:spMk id="35" creationId="{D74C9ACD-C7B8-4C44-85FD-FB0B22D5A324}"/>
          </ac:spMkLst>
        </pc:spChg>
        <pc:spChg chg="del">
          <ac:chgData name="Rita Megale Maruggi" userId="781a46cf-5b2a-4547-a6f8-2610442f928c" providerId="ADAL" clId="{52376773-229D-4992-BDB8-AC21050515F0}" dt="2020-12-07T14:14:25.917" v="187" actId="478"/>
          <ac:spMkLst>
            <pc:docMk/>
            <pc:sldMk cId="3993071321" sldId="277"/>
            <ac:spMk id="36" creationId="{4CEE3ECB-67A8-445F-8833-D2FC66D11E91}"/>
          </ac:spMkLst>
        </pc:spChg>
        <pc:spChg chg="del">
          <ac:chgData name="Rita Megale Maruggi" userId="781a46cf-5b2a-4547-a6f8-2610442f928c" providerId="ADAL" clId="{52376773-229D-4992-BDB8-AC21050515F0}" dt="2020-12-07T14:14:25.917" v="187" actId="478"/>
          <ac:spMkLst>
            <pc:docMk/>
            <pc:sldMk cId="3993071321" sldId="277"/>
            <ac:spMk id="37" creationId="{D606DFC9-9BD6-4C86-8239-A9A8BE1BB84D}"/>
          </ac:spMkLst>
        </pc:spChg>
        <pc:spChg chg="del mod">
          <ac:chgData name="Rita Megale Maruggi" userId="781a46cf-5b2a-4547-a6f8-2610442f928c" providerId="ADAL" clId="{52376773-229D-4992-BDB8-AC21050515F0}" dt="2020-12-07T14:14:25.917" v="187" actId="478"/>
          <ac:spMkLst>
            <pc:docMk/>
            <pc:sldMk cId="3993071321" sldId="277"/>
            <ac:spMk id="38" creationId="{ED6EEDA6-ABC2-4926-8947-07EED87989FD}"/>
          </ac:spMkLst>
        </pc:spChg>
        <pc:spChg chg="del mod">
          <ac:chgData name="Rita Megale Maruggi" userId="781a46cf-5b2a-4547-a6f8-2610442f928c" providerId="ADAL" clId="{52376773-229D-4992-BDB8-AC21050515F0}" dt="2020-12-07T14:14:25.917" v="187" actId="478"/>
          <ac:spMkLst>
            <pc:docMk/>
            <pc:sldMk cId="3993071321" sldId="277"/>
            <ac:spMk id="39" creationId="{F598D39F-BC7B-4039-91DD-DD62AB753A26}"/>
          </ac:spMkLst>
        </pc:spChg>
        <pc:spChg chg="del mod">
          <ac:chgData name="Rita Megale Maruggi" userId="781a46cf-5b2a-4547-a6f8-2610442f928c" providerId="ADAL" clId="{52376773-229D-4992-BDB8-AC21050515F0}" dt="2020-12-07T14:14:25.917" v="187" actId="478"/>
          <ac:spMkLst>
            <pc:docMk/>
            <pc:sldMk cId="3993071321" sldId="277"/>
            <ac:spMk id="41" creationId="{BC900C9E-D00F-4860-8E40-FBDB8B284AA7}"/>
          </ac:spMkLst>
        </pc:spChg>
        <pc:spChg chg="del">
          <ac:chgData name="Rita Megale Maruggi" userId="781a46cf-5b2a-4547-a6f8-2610442f928c" providerId="ADAL" clId="{52376773-229D-4992-BDB8-AC21050515F0}" dt="2020-12-07T14:14:25.917" v="187" actId="478"/>
          <ac:spMkLst>
            <pc:docMk/>
            <pc:sldMk cId="3993071321" sldId="277"/>
            <ac:spMk id="43" creationId="{585907AB-CA18-45A7-B106-EDC6090FA648}"/>
          </ac:spMkLst>
        </pc:spChg>
        <pc:spChg chg="del">
          <ac:chgData name="Rita Megale Maruggi" userId="781a46cf-5b2a-4547-a6f8-2610442f928c" providerId="ADAL" clId="{52376773-229D-4992-BDB8-AC21050515F0}" dt="2020-12-07T14:14:25.917" v="187" actId="478"/>
          <ac:spMkLst>
            <pc:docMk/>
            <pc:sldMk cId="3993071321" sldId="277"/>
            <ac:spMk id="44" creationId="{7168E907-4BA1-407E-8222-503F9461436E}"/>
          </ac:spMkLst>
        </pc:spChg>
        <pc:spChg chg="del">
          <ac:chgData name="Rita Megale Maruggi" userId="781a46cf-5b2a-4547-a6f8-2610442f928c" providerId="ADAL" clId="{52376773-229D-4992-BDB8-AC21050515F0}" dt="2020-12-07T14:10:48.679" v="153" actId="478"/>
          <ac:spMkLst>
            <pc:docMk/>
            <pc:sldMk cId="3993071321" sldId="277"/>
            <ac:spMk id="47" creationId="{F2D74465-75EE-4629-9C2B-7E75763BEE85}"/>
          </ac:spMkLst>
        </pc:spChg>
        <pc:spChg chg="del">
          <ac:chgData name="Rita Megale Maruggi" userId="781a46cf-5b2a-4547-a6f8-2610442f928c" providerId="ADAL" clId="{52376773-229D-4992-BDB8-AC21050515F0}" dt="2020-12-07T14:10:48.679" v="153" actId="478"/>
          <ac:spMkLst>
            <pc:docMk/>
            <pc:sldMk cId="3993071321" sldId="277"/>
            <ac:spMk id="48" creationId="{C8160E9F-76BF-4941-999E-0C2467F44327}"/>
          </ac:spMkLst>
        </pc:spChg>
        <pc:spChg chg="del">
          <ac:chgData name="Rita Megale Maruggi" userId="781a46cf-5b2a-4547-a6f8-2610442f928c" providerId="ADAL" clId="{52376773-229D-4992-BDB8-AC21050515F0}" dt="2020-12-07T14:14:25.917" v="187" actId="478"/>
          <ac:spMkLst>
            <pc:docMk/>
            <pc:sldMk cId="3993071321" sldId="277"/>
            <ac:spMk id="57" creationId="{ED0C7D58-50BF-4DDD-8571-13C3B66E4BE8}"/>
          </ac:spMkLst>
        </pc:spChg>
        <pc:spChg chg="del">
          <ac:chgData name="Rita Megale Maruggi" userId="781a46cf-5b2a-4547-a6f8-2610442f928c" providerId="ADAL" clId="{52376773-229D-4992-BDB8-AC21050515F0}" dt="2020-12-07T14:14:25.917" v="187" actId="478"/>
          <ac:spMkLst>
            <pc:docMk/>
            <pc:sldMk cId="3993071321" sldId="277"/>
            <ac:spMk id="58" creationId="{5B68F77A-F525-4CD9-ACC3-994A1847897B}"/>
          </ac:spMkLst>
        </pc:spChg>
        <pc:spChg chg="del">
          <ac:chgData name="Rita Megale Maruggi" userId="781a46cf-5b2a-4547-a6f8-2610442f928c" providerId="ADAL" clId="{52376773-229D-4992-BDB8-AC21050515F0}" dt="2020-12-07T14:14:25.917" v="187" actId="478"/>
          <ac:spMkLst>
            <pc:docMk/>
            <pc:sldMk cId="3993071321" sldId="277"/>
            <ac:spMk id="59" creationId="{072DE77A-B0DD-4FA3-A2BC-6F20CDBE11A2}"/>
          </ac:spMkLst>
        </pc:spChg>
        <pc:spChg chg="del">
          <ac:chgData name="Rita Megale Maruggi" userId="781a46cf-5b2a-4547-a6f8-2610442f928c" providerId="ADAL" clId="{52376773-229D-4992-BDB8-AC21050515F0}" dt="2020-12-07T14:14:25.917" v="187" actId="478"/>
          <ac:spMkLst>
            <pc:docMk/>
            <pc:sldMk cId="3993071321" sldId="277"/>
            <ac:spMk id="60" creationId="{90699D7B-4803-4358-AA3F-06B6DC49D57B}"/>
          </ac:spMkLst>
        </pc:spChg>
        <pc:spChg chg="add mod">
          <ac:chgData name="Rita Megale Maruggi" userId="781a46cf-5b2a-4547-a6f8-2610442f928c" providerId="ADAL" clId="{52376773-229D-4992-BDB8-AC21050515F0}" dt="2020-12-11T07:12:58.853" v="9755" actId="1076"/>
          <ac:spMkLst>
            <pc:docMk/>
            <pc:sldMk cId="3993071321" sldId="277"/>
            <ac:spMk id="61" creationId="{CD032EBD-E2BF-4E3D-9398-EEF4A1977195}"/>
          </ac:spMkLst>
        </pc:spChg>
        <pc:spChg chg="add del mod">
          <ac:chgData name="Rita Megale Maruggi" userId="781a46cf-5b2a-4547-a6f8-2610442f928c" providerId="ADAL" clId="{52376773-229D-4992-BDB8-AC21050515F0}" dt="2020-12-07T14:27:03.367" v="546" actId="478"/>
          <ac:spMkLst>
            <pc:docMk/>
            <pc:sldMk cId="3993071321" sldId="277"/>
            <ac:spMk id="63" creationId="{30D73CBC-A44C-4076-BC66-30F78B35C621}"/>
          </ac:spMkLst>
        </pc:spChg>
        <pc:spChg chg="del">
          <ac:chgData name="Rita Megale Maruggi" userId="781a46cf-5b2a-4547-a6f8-2610442f928c" providerId="ADAL" clId="{52376773-229D-4992-BDB8-AC21050515F0}" dt="2020-12-07T14:14:25.917" v="187" actId="478"/>
          <ac:spMkLst>
            <pc:docMk/>
            <pc:sldMk cId="3993071321" sldId="277"/>
            <ac:spMk id="64" creationId="{B33FC7BB-04CD-4C3F-B30A-363B85EC34E8}"/>
          </ac:spMkLst>
        </pc:spChg>
        <pc:spChg chg="del">
          <ac:chgData name="Rita Megale Maruggi" userId="781a46cf-5b2a-4547-a6f8-2610442f928c" providerId="ADAL" clId="{52376773-229D-4992-BDB8-AC21050515F0}" dt="2020-12-07T14:14:25.917" v="187" actId="478"/>
          <ac:spMkLst>
            <pc:docMk/>
            <pc:sldMk cId="3993071321" sldId="277"/>
            <ac:spMk id="65" creationId="{ADC4D27E-43ED-4925-A386-2F2FAA365956}"/>
          </ac:spMkLst>
        </pc:spChg>
        <pc:spChg chg="del mod">
          <ac:chgData name="Rita Megale Maruggi" userId="781a46cf-5b2a-4547-a6f8-2610442f928c" providerId="ADAL" clId="{52376773-229D-4992-BDB8-AC21050515F0}" dt="2020-12-07T14:14:25.917" v="187" actId="478"/>
          <ac:spMkLst>
            <pc:docMk/>
            <pc:sldMk cId="3993071321" sldId="277"/>
            <ac:spMk id="66" creationId="{9B182B13-FEFE-4B40-9DE9-52D7D20C9CE8}"/>
          </ac:spMkLst>
        </pc:spChg>
        <pc:spChg chg="del">
          <ac:chgData name="Rita Megale Maruggi" userId="781a46cf-5b2a-4547-a6f8-2610442f928c" providerId="ADAL" clId="{52376773-229D-4992-BDB8-AC21050515F0}" dt="2020-12-07T14:14:25.917" v="187" actId="478"/>
          <ac:spMkLst>
            <pc:docMk/>
            <pc:sldMk cId="3993071321" sldId="277"/>
            <ac:spMk id="67" creationId="{40203823-0A77-4460-9CF7-AA6B8A8619F6}"/>
          </ac:spMkLst>
        </pc:spChg>
        <pc:spChg chg="add del mod">
          <ac:chgData name="Rita Megale Maruggi" userId="781a46cf-5b2a-4547-a6f8-2610442f928c" providerId="ADAL" clId="{52376773-229D-4992-BDB8-AC21050515F0}" dt="2020-12-07T17:07:45.631" v="2293" actId="478"/>
          <ac:spMkLst>
            <pc:docMk/>
            <pc:sldMk cId="3993071321" sldId="277"/>
            <ac:spMk id="68" creationId="{CFB92FC1-CACD-4D6B-B405-E1A75C4F9F19}"/>
          </ac:spMkLst>
        </pc:spChg>
        <pc:spChg chg="add mod">
          <ac:chgData name="Rita Megale Maruggi" userId="781a46cf-5b2a-4547-a6f8-2610442f928c" providerId="ADAL" clId="{52376773-229D-4992-BDB8-AC21050515F0}" dt="2020-12-07T14:16:48.125" v="225"/>
          <ac:spMkLst>
            <pc:docMk/>
            <pc:sldMk cId="3993071321" sldId="277"/>
            <ac:spMk id="69" creationId="{4CEC7166-E40C-4800-ACA4-A1B1FA65CE35}"/>
          </ac:spMkLst>
        </pc:spChg>
        <pc:spChg chg="add mod">
          <ac:chgData name="Rita Megale Maruggi" userId="781a46cf-5b2a-4547-a6f8-2610442f928c" providerId="ADAL" clId="{52376773-229D-4992-BDB8-AC21050515F0}" dt="2020-12-07T14:16:48.125" v="225"/>
          <ac:spMkLst>
            <pc:docMk/>
            <pc:sldMk cId="3993071321" sldId="277"/>
            <ac:spMk id="70" creationId="{7ACCB754-DE8C-4E46-BAD2-9048102D852D}"/>
          </ac:spMkLst>
        </pc:spChg>
        <pc:spChg chg="add del mod">
          <ac:chgData name="Rita Megale Maruggi" userId="781a46cf-5b2a-4547-a6f8-2610442f928c" providerId="ADAL" clId="{52376773-229D-4992-BDB8-AC21050515F0}" dt="2020-12-07T14:36:59.425" v="728" actId="478"/>
          <ac:spMkLst>
            <pc:docMk/>
            <pc:sldMk cId="3993071321" sldId="277"/>
            <ac:spMk id="72" creationId="{167DD718-F0AD-414D-8486-6B4328316D08}"/>
          </ac:spMkLst>
        </pc:spChg>
        <pc:spChg chg="add del mod">
          <ac:chgData name="Rita Megale Maruggi" userId="781a46cf-5b2a-4547-a6f8-2610442f928c" providerId="ADAL" clId="{52376773-229D-4992-BDB8-AC21050515F0}" dt="2020-12-08T18:44:46.810" v="7138" actId="21"/>
          <ac:spMkLst>
            <pc:docMk/>
            <pc:sldMk cId="3993071321" sldId="277"/>
            <ac:spMk id="72" creationId="{6A79C393-0111-478B-9D4B-0F437057C65A}"/>
          </ac:spMkLst>
        </pc:spChg>
        <pc:spChg chg="add del mod">
          <ac:chgData name="Rita Megale Maruggi" userId="781a46cf-5b2a-4547-a6f8-2610442f928c" providerId="ADAL" clId="{52376773-229D-4992-BDB8-AC21050515F0}" dt="2020-12-08T18:44:46.810" v="7138" actId="21"/>
          <ac:spMkLst>
            <pc:docMk/>
            <pc:sldMk cId="3993071321" sldId="277"/>
            <ac:spMk id="73" creationId="{F7ED62FF-04BA-4AAF-96FD-B1EAB805CB47}"/>
          </ac:spMkLst>
        </pc:spChg>
        <pc:spChg chg="add mod">
          <ac:chgData name="Rita Megale Maruggi" userId="781a46cf-5b2a-4547-a6f8-2610442f928c" providerId="ADAL" clId="{52376773-229D-4992-BDB8-AC21050515F0}" dt="2020-12-11T07:14:31.745" v="9763" actId="164"/>
          <ac:spMkLst>
            <pc:docMk/>
            <pc:sldMk cId="3993071321" sldId="277"/>
            <ac:spMk id="75" creationId="{DF356053-48C9-4547-8807-BF6B4505BE5A}"/>
          </ac:spMkLst>
        </pc:spChg>
        <pc:spChg chg="add del mod">
          <ac:chgData name="Rita Megale Maruggi" userId="781a46cf-5b2a-4547-a6f8-2610442f928c" providerId="ADAL" clId="{52376773-229D-4992-BDB8-AC21050515F0}" dt="2020-12-07T16:32:13.277" v="1324" actId="478"/>
          <ac:spMkLst>
            <pc:docMk/>
            <pc:sldMk cId="3993071321" sldId="277"/>
            <ac:spMk id="76" creationId="{C8BFC28E-995A-4181-9466-BE2373E92828}"/>
          </ac:spMkLst>
        </pc:spChg>
        <pc:spChg chg="add mod">
          <ac:chgData name="Rita Megale Maruggi" userId="781a46cf-5b2a-4547-a6f8-2610442f928c" providerId="ADAL" clId="{52376773-229D-4992-BDB8-AC21050515F0}" dt="2020-12-11T07:15:04.197" v="9766" actId="164"/>
          <ac:spMkLst>
            <pc:docMk/>
            <pc:sldMk cId="3993071321" sldId="277"/>
            <ac:spMk id="77" creationId="{05622215-CDC3-452E-A597-7378163E40CC}"/>
          </ac:spMkLst>
        </pc:spChg>
        <pc:spChg chg="add del mod">
          <ac:chgData name="Rita Megale Maruggi" userId="781a46cf-5b2a-4547-a6f8-2610442f928c" providerId="ADAL" clId="{52376773-229D-4992-BDB8-AC21050515F0}" dt="2020-12-07T16:30:57.501" v="1316" actId="478"/>
          <ac:spMkLst>
            <pc:docMk/>
            <pc:sldMk cId="3993071321" sldId="277"/>
            <ac:spMk id="78" creationId="{1D074328-E692-4862-8E65-A68349646D4C}"/>
          </ac:spMkLst>
        </pc:spChg>
        <pc:spChg chg="add mod">
          <ac:chgData name="Rita Megale Maruggi" userId="781a46cf-5b2a-4547-a6f8-2610442f928c" providerId="ADAL" clId="{52376773-229D-4992-BDB8-AC21050515F0}" dt="2020-12-11T07:15:04.197" v="9766" actId="164"/>
          <ac:spMkLst>
            <pc:docMk/>
            <pc:sldMk cId="3993071321" sldId="277"/>
            <ac:spMk id="79" creationId="{0F3EB07C-90D9-4C63-A96C-9B56C953A259}"/>
          </ac:spMkLst>
        </pc:spChg>
        <pc:spChg chg="add del mod">
          <ac:chgData name="Rita Megale Maruggi" userId="781a46cf-5b2a-4547-a6f8-2610442f928c" providerId="ADAL" clId="{52376773-229D-4992-BDB8-AC21050515F0}" dt="2020-12-07T14:45:09.919" v="885" actId="478"/>
          <ac:spMkLst>
            <pc:docMk/>
            <pc:sldMk cId="3993071321" sldId="277"/>
            <ac:spMk id="80" creationId="{901BA938-E0D2-4151-9B50-BEDAEE612055}"/>
          </ac:spMkLst>
        </pc:spChg>
        <pc:spChg chg="add del mod">
          <ac:chgData name="Rita Megale Maruggi" userId="781a46cf-5b2a-4547-a6f8-2610442f928c" providerId="ADAL" clId="{52376773-229D-4992-BDB8-AC21050515F0}" dt="2020-12-07T14:54:12.496" v="898" actId="478"/>
          <ac:spMkLst>
            <pc:docMk/>
            <pc:sldMk cId="3993071321" sldId="277"/>
            <ac:spMk id="81" creationId="{C854D8E3-BBE7-498B-83E3-9A0D5F66E77B}"/>
          </ac:spMkLst>
        </pc:spChg>
        <pc:spChg chg="add del mod">
          <ac:chgData name="Rita Megale Maruggi" userId="781a46cf-5b2a-4547-a6f8-2610442f928c" providerId="ADAL" clId="{52376773-229D-4992-BDB8-AC21050515F0}" dt="2020-12-07T14:54:10.210" v="897" actId="478"/>
          <ac:spMkLst>
            <pc:docMk/>
            <pc:sldMk cId="3993071321" sldId="277"/>
            <ac:spMk id="82" creationId="{9924940D-687C-441D-B23C-2E6468260591}"/>
          </ac:spMkLst>
        </pc:spChg>
        <pc:spChg chg="add del mod">
          <ac:chgData name="Rita Megale Maruggi" userId="781a46cf-5b2a-4547-a6f8-2610442f928c" providerId="ADAL" clId="{52376773-229D-4992-BDB8-AC21050515F0}" dt="2020-12-07T14:54:02.676" v="894" actId="478"/>
          <ac:spMkLst>
            <pc:docMk/>
            <pc:sldMk cId="3993071321" sldId="277"/>
            <ac:spMk id="83" creationId="{9D9CD890-DE59-4C69-9C7E-3B851D3A2B93}"/>
          </ac:spMkLst>
        </pc:spChg>
        <pc:spChg chg="add del mod">
          <ac:chgData name="Rita Megale Maruggi" userId="781a46cf-5b2a-4547-a6f8-2610442f928c" providerId="ADAL" clId="{52376773-229D-4992-BDB8-AC21050515F0}" dt="2020-12-07T14:45:45.021" v="892" actId="478"/>
          <ac:spMkLst>
            <pc:docMk/>
            <pc:sldMk cId="3993071321" sldId="277"/>
            <ac:spMk id="84" creationId="{BDD90AE0-F73F-48B0-A31C-5FF958FFAC26}"/>
          </ac:spMkLst>
        </pc:spChg>
        <pc:spChg chg="add del mod">
          <ac:chgData name="Rita Megale Maruggi" userId="781a46cf-5b2a-4547-a6f8-2610442f928c" providerId="ADAL" clId="{52376773-229D-4992-BDB8-AC21050515F0}" dt="2020-12-07T14:45:48.202" v="893" actId="478"/>
          <ac:spMkLst>
            <pc:docMk/>
            <pc:sldMk cId="3993071321" sldId="277"/>
            <ac:spMk id="85" creationId="{420BA37D-45E0-4E58-A5CF-3278968E8A6A}"/>
          </ac:spMkLst>
        </pc:spChg>
        <pc:spChg chg="add mod ord">
          <ac:chgData name="Rita Megale Maruggi" userId="781a46cf-5b2a-4547-a6f8-2610442f928c" providerId="ADAL" clId="{52376773-229D-4992-BDB8-AC21050515F0}" dt="2020-12-11T07:11:58.800" v="9747" actId="164"/>
          <ac:spMkLst>
            <pc:docMk/>
            <pc:sldMk cId="3993071321" sldId="277"/>
            <ac:spMk id="86" creationId="{55104D49-919B-4832-8FAA-0177AB209A13}"/>
          </ac:spMkLst>
        </pc:spChg>
        <pc:spChg chg="add mod">
          <ac:chgData name="Rita Megale Maruggi" userId="781a46cf-5b2a-4547-a6f8-2610442f928c" providerId="ADAL" clId="{52376773-229D-4992-BDB8-AC21050515F0}" dt="2020-12-11T07:16:28.180" v="9771" actId="164"/>
          <ac:spMkLst>
            <pc:docMk/>
            <pc:sldMk cId="3993071321" sldId="277"/>
            <ac:spMk id="87" creationId="{73F591E9-CC74-400B-B533-4B62B36EFDA4}"/>
          </ac:spMkLst>
        </pc:spChg>
        <pc:spChg chg="add mod ord">
          <ac:chgData name="Rita Megale Maruggi" userId="781a46cf-5b2a-4547-a6f8-2610442f928c" providerId="ADAL" clId="{52376773-229D-4992-BDB8-AC21050515F0}" dt="2020-12-11T07:16:28.180" v="9771" actId="164"/>
          <ac:spMkLst>
            <pc:docMk/>
            <pc:sldMk cId="3993071321" sldId="277"/>
            <ac:spMk id="88" creationId="{63F3638E-06AB-4AF6-935A-1D397C33AC88}"/>
          </ac:spMkLst>
        </pc:spChg>
        <pc:spChg chg="add mod ord">
          <ac:chgData name="Rita Megale Maruggi" userId="781a46cf-5b2a-4547-a6f8-2610442f928c" providerId="ADAL" clId="{52376773-229D-4992-BDB8-AC21050515F0}" dt="2020-12-11T07:12:10.098" v="9749" actId="164"/>
          <ac:spMkLst>
            <pc:docMk/>
            <pc:sldMk cId="3993071321" sldId="277"/>
            <ac:spMk id="89" creationId="{523EDB1C-768D-4DCD-B6D4-68CF5A97C54F}"/>
          </ac:spMkLst>
        </pc:spChg>
        <pc:spChg chg="add del mod">
          <ac:chgData name="Rita Megale Maruggi" userId="781a46cf-5b2a-4547-a6f8-2610442f928c" providerId="ADAL" clId="{52376773-229D-4992-BDB8-AC21050515F0}" dt="2020-12-07T14:45:45.021" v="892" actId="478"/>
          <ac:spMkLst>
            <pc:docMk/>
            <pc:sldMk cId="3993071321" sldId="277"/>
            <ac:spMk id="90" creationId="{4E8A9503-B833-4486-8548-E51D6837701B}"/>
          </ac:spMkLst>
        </pc:spChg>
        <pc:spChg chg="add del mod">
          <ac:chgData name="Rita Megale Maruggi" userId="781a46cf-5b2a-4547-a6f8-2610442f928c" providerId="ADAL" clId="{52376773-229D-4992-BDB8-AC21050515F0}" dt="2020-12-07T14:36:03.481" v="710" actId="478"/>
          <ac:spMkLst>
            <pc:docMk/>
            <pc:sldMk cId="3993071321" sldId="277"/>
            <ac:spMk id="91" creationId="{FA92027A-ABBF-4F12-981C-3F682DE6CD89}"/>
          </ac:spMkLst>
        </pc:spChg>
        <pc:spChg chg="add del mod">
          <ac:chgData name="Rita Megale Maruggi" userId="781a46cf-5b2a-4547-a6f8-2610442f928c" providerId="ADAL" clId="{52376773-229D-4992-BDB8-AC21050515F0}" dt="2020-12-07T14:32:50.239" v="676" actId="478"/>
          <ac:spMkLst>
            <pc:docMk/>
            <pc:sldMk cId="3993071321" sldId="277"/>
            <ac:spMk id="92" creationId="{8AF5AB27-4A7F-4688-9160-794EE1D2E814}"/>
          </ac:spMkLst>
        </pc:spChg>
        <pc:spChg chg="add del mod">
          <ac:chgData name="Rita Megale Maruggi" userId="781a46cf-5b2a-4547-a6f8-2610442f928c" providerId="ADAL" clId="{52376773-229D-4992-BDB8-AC21050515F0}" dt="2020-12-07T14:32:50.239" v="676" actId="478"/>
          <ac:spMkLst>
            <pc:docMk/>
            <pc:sldMk cId="3993071321" sldId="277"/>
            <ac:spMk id="93" creationId="{5D1643B5-53C2-4844-8B7D-0F7CEAD6DB7E}"/>
          </ac:spMkLst>
        </pc:spChg>
        <pc:spChg chg="add mod ord">
          <ac:chgData name="Rita Megale Maruggi" userId="781a46cf-5b2a-4547-a6f8-2610442f928c" providerId="ADAL" clId="{52376773-229D-4992-BDB8-AC21050515F0}" dt="2020-12-11T07:13:39.859" v="9757" actId="164"/>
          <ac:spMkLst>
            <pc:docMk/>
            <pc:sldMk cId="3993071321" sldId="277"/>
            <ac:spMk id="94" creationId="{5466D7B4-FB7A-4479-8770-E9CA11270CD5}"/>
          </ac:spMkLst>
        </pc:spChg>
        <pc:spChg chg="add del mod">
          <ac:chgData name="Rita Megale Maruggi" userId="781a46cf-5b2a-4547-a6f8-2610442f928c" providerId="ADAL" clId="{52376773-229D-4992-BDB8-AC21050515F0}" dt="2020-12-07T14:32:50.239" v="676" actId="478"/>
          <ac:spMkLst>
            <pc:docMk/>
            <pc:sldMk cId="3993071321" sldId="277"/>
            <ac:spMk id="95" creationId="{81920375-44B2-408C-B8F7-89B0B6B5A157}"/>
          </ac:spMkLst>
        </pc:spChg>
        <pc:spChg chg="add del mod">
          <ac:chgData name="Rita Megale Maruggi" userId="781a46cf-5b2a-4547-a6f8-2610442f928c" providerId="ADAL" clId="{52376773-229D-4992-BDB8-AC21050515F0}" dt="2020-12-07T14:32:50.239" v="676" actId="478"/>
          <ac:spMkLst>
            <pc:docMk/>
            <pc:sldMk cId="3993071321" sldId="277"/>
            <ac:spMk id="96" creationId="{128F1220-F6AF-4470-B109-0A61259A92C4}"/>
          </ac:spMkLst>
        </pc:spChg>
        <pc:spChg chg="add del mod">
          <ac:chgData name="Rita Megale Maruggi" userId="781a46cf-5b2a-4547-a6f8-2610442f928c" providerId="ADAL" clId="{52376773-229D-4992-BDB8-AC21050515F0}" dt="2020-12-07T14:32:50.239" v="676" actId="478"/>
          <ac:spMkLst>
            <pc:docMk/>
            <pc:sldMk cId="3993071321" sldId="277"/>
            <ac:spMk id="97" creationId="{2526E59F-85E5-4F39-A8BC-6008AF19B4D5}"/>
          </ac:spMkLst>
        </pc:spChg>
        <pc:spChg chg="add mod ord">
          <ac:chgData name="Rita Megale Maruggi" userId="781a46cf-5b2a-4547-a6f8-2610442f928c" providerId="ADAL" clId="{52376773-229D-4992-BDB8-AC21050515F0}" dt="2020-12-11T07:16:56.951" v="9773" actId="164"/>
          <ac:spMkLst>
            <pc:docMk/>
            <pc:sldMk cId="3993071321" sldId="277"/>
            <ac:spMk id="98" creationId="{573C132A-45C8-4C6F-B231-C88FCD082234}"/>
          </ac:spMkLst>
        </pc:spChg>
        <pc:spChg chg="add del mod">
          <ac:chgData name="Rita Megale Maruggi" userId="781a46cf-5b2a-4547-a6f8-2610442f928c" providerId="ADAL" clId="{52376773-229D-4992-BDB8-AC21050515F0}" dt="2020-12-07T14:42:57.349" v="864" actId="478"/>
          <ac:spMkLst>
            <pc:docMk/>
            <pc:sldMk cId="3993071321" sldId="277"/>
            <ac:spMk id="99" creationId="{88E7E80C-C868-47E8-85B1-350A6639B763}"/>
          </ac:spMkLst>
        </pc:spChg>
        <pc:spChg chg="add mod">
          <ac:chgData name="Rita Megale Maruggi" userId="781a46cf-5b2a-4547-a6f8-2610442f928c" providerId="ADAL" clId="{52376773-229D-4992-BDB8-AC21050515F0}" dt="2020-12-11T07:17:24.443" v="9776" actId="164"/>
          <ac:spMkLst>
            <pc:docMk/>
            <pc:sldMk cId="3993071321" sldId="277"/>
            <ac:spMk id="100" creationId="{BD1F0D75-3A07-4905-B25F-4F3EB742150E}"/>
          </ac:spMkLst>
        </pc:spChg>
        <pc:spChg chg="add del mod">
          <ac:chgData name="Rita Megale Maruggi" userId="781a46cf-5b2a-4547-a6f8-2610442f928c" providerId="ADAL" clId="{52376773-229D-4992-BDB8-AC21050515F0}" dt="2020-12-07T14:54:07.873" v="896" actId="478"/>
          <ac:spMkLst>
            <pc:docMk/>
            <pc:sldMk cId="3993071321" sldId="277"/>
            <ac:spMk id="101" creationId="{83B75AB4-BFB2-4106-89CB-F91631C0C182}"/>
          </ac:spMkLst>
        </pc:spChg>
        <pc:spChg chg="add mod ord">
          <ac:chgData name="Rita Megale Maruggi" userId="781a46cf-5b2a-4547-a6f8-2610442f928c" providerId="ADAL" clId="{52376773-229D-4992-BDB8-AC21050515F0}" dt="2020-12-11T07:13:39.859" v="9757" actId="164"/>
          <ac:spMkLst>
            <pc:docMk/>
            <pc:sldMk cId="3993071321" sldId="277"/>
            <ac:spMk id="102" creationId="{59611378-F237-4CFB-B14E-E06F9B3E421B}"/>
          </ac:spMkLst>
        </pc:spChg>
        <pc:spChg chg="add del mod">
          <ac:chgData name="Rita Megale Maruggi" userId="781a46cf-5b2a-4547-a6f8-2610442f928c" providerId="ADAL" clId="{52376773-229D-4992-BDB8-AC21050515F0}" dt="2020-12-07T16:56:23.022" v="1941" actId="478"/>
          <ac:spMkLst>
            <pc:docMk/>
            <pc:sldMk cId="3993071321" sldId="277"/>
            <ac:spMk id="103" creationId="{4559EE45-D6B6-4D53-9FA9-5BF52A58D0E6}"/>
          </ac:spMkLst>
        </pc:spChg>
        <pc:spChg chg="add del mod">
          <ac:chgData name="Rita Megale Maruggi" userId="781a46cf-5b2a-4547-a6f8-2610442f928c" providerId="ADAL" clId="{52376773-229D-4992-BDB8-AC21050515F0}" dt="2020-12-07T14:54:05.492" v="895" actId="478"/>
          <ac:spMkLst>
            <pc:docMk/>
            <pc:sldMk cId="3993071321" sldId="277"/>
            <ac:spMk id="104" creationId="{330ECB3C-DF4E-444E-A68C-A31A6840CB24}"/>
          </ac:spMkLst>
        </pc:spChg>
        <pc:spChg chg="add del mod">
          <ac:chgData name="Rita Megale Maruggi" userId="781a46cf-5b2a-4547-a6f8-2610442f928c" providerId="ADAL" clId="{52376773-229D-4992-BDB8-AC21050515F0}" dt="2020-12-07T16:56:50.635" v="1947" actId="478"/>
          <ac:spMkLst>
            <pc:docMk/>
            <pc:sldMk cId="3993071321" sldId="277"/>
            <ac:spMk id="106" creationId="{63455494-AF39-4391-BCE1-E726923BAC61}"/>
          </ac:spMkLst>
        </pc:spChg>
        <pc:spChg chg="add del mod">
          <ac:chgData name="Rita Megale Maruggi" userId="781a46cf-5b2a-4547-a6f8-2610442f928c" providerId="ADAL" clId="{52376773-229D-4992-BDB8-AC21050515F0}" dt="2020-12-07T14:25:19.555" v="519" actId="478"/>
          <ac:spMkLst>
            <pc:docMk/>
            <pc:sldMk cId="3993071321" sldId="277"/>
            <ac:spMk id="108" creationId="{33DBCA2A-36CF-4967-9135-A1CD8094ED26}"/>
          </ac:spMkLst>
        </pc:spChg>
        <pc:spChg chg="add del mod">
          <ac:chgData name="Rita Megale Maruggi" userId="781a46cf-5b2a-4547-a6f8-2610442f928c" providerId="ADAL" clId="{52376773-229D-4992-BDB8-AC21050515F0}" dt="2020-12-07T14:54:14.913" v="899" actId="478"/>
          <ac:spMkLst>
            <pc:docMk/>
            <pc:sldMk cId="3993071321" sldId="277"/>
            <ac:spMk id="109" creationId="{B2032BE8-5068-464D-A632-CF1FEE405854}"/>
          </ac:spMkLst>
        </pc:spChg>
        <pc:spChg chg="add del mod">
          <ac:chgData name="Rita Megale Maruggi" userId="781a46cf-5b2a-4547-a6f8-2610442f928c" providerId="ADAL" clId="{52376773-229D-4992-BDB8-AC21050515F0}" dt="2020-12-07T14:32:50.239" v="676" actId="478"/>
          <ac:spMkLst>
            <pc:docMk/>
            <pc:sldMk cId="3993071321" sldId="277"/>
            <ac:spMk id="112" creationId="{80DEC476-EA27-4087-953B-DD81EB4D3554}"/>
          </ac:spMkLst>
        </pc:spChg>
        <pc:spChg chg="add del mod">
          <ac:chgData name="Rita Megale Maruggi" userId="781a46cf-5b2a-4547-a6f8-2610442f928c" providerId="ADAL" clId="{52376773-229D-4992-BDB8-AC21050515F0}" dt="2020-12-07T14:32:50.239" v="676" actId="478"/>
          <ac:spMkLst>
            <pc:docMk/>
            <pc:sldMk cId="3993071321" sldId="277"/>
            <ac:spMk id="113" creationId="{033759CA-27FA-4234-8207-809F0F1B0EDB}"/>
          </ac:spMkLst>
        </pc:spChg>
        <pc:spChg chg="add del mod">
          <ac:chgData name="Rita Megale Maruggi" userId="781a46cf-5b2a-4547-a6f8-2610442f928c" providerId="ADAL" clId="{52376773-229D-4992-BDB8-AC21050515F0}" dt="2020-12-07T16:45:30.534" v="1663" actId="478"/>
          <ac:spMkLst>
            <pc:docMk/>
            <pc:sldMk cId="3993071321" sldId="277"/>
            <ac:spMk id="122" creationId="{08C9FFCE-1BBC-4626-AC9C-D223FEEB2169}"/>
          </ac:spMkLst>
        </pc:spChg>
        <pc:spChg chg="add del mod">
          <ac:chgData name="Rita Megale Maruggi" userId="781a46cf-5b2a-4547-a6f8-2610442f928c" providerId="ADAL" clId="{52376773-229D-4992-BDB8-AC21050515F0}" dt="2020-12-07T16:45:30.534" v="1663" actId="478"/>
          <ac:spMkLst>
            <pc:docMk/>
            <pc:sldMk cId="3993071321" sldId="277"/>
            <ac:spMk id="123" creationId="{AC308182-2B82-490B-B919-CB2C42CC49A5}"/>
          </ac:spMkLst>
        </pc:spChg>
        <pc:spChg chg="add del mod">
          <ac:chgData name="Rita Megale Maruggi" userId="781a46cf-5b2a-4547-a6f8-2610442f928c" providerId="ADAL" clId="{52376773-229D-4992-BDB8-AC21050515F0}" dt="2020-12-07T16:45:30.534" v="1663" actId="478"/>
          <ac:spMkLst>
            <pc:docMk/>
            <pc:sldMk cId="3993071321" sldId="277"/>
            <ac:spMk id="124" creationId="{AC05A751-1251-4442-B05D-87C1A5CEF220}"/>
          </ac:spMkLst>
        </pc:spChg>
        <pc:spChg chg="add del mod">
          <ac:chgData name="Rita Megale Maruggi" userId="781a46cf-5b2a-4547-a6f8-2610442f928c" providerId="ADAL" clId="{52376773-229D-4992-BDB8-AC21050515F0}" dt="2020-12-07T16:45:30.534" v="1663" actId="478"/>
          <ac:spMkLst>
            <pc:docMk/>
            <pc:sldMk cId="3993071321" sldId="277"/>
            <ac:spMk id="125" creationId="{83585AA0-5CEE-4545-B34E-33F3A0DF0B1F}"/>
          </ac:spMkLst>
        </pc:spChg>
        <pc:spChg chg="add del mod">
          <ac:chgData name="Rita Megale Maruggi" userId="781a46cf-5b2a-4547-a6f8-2610442f928c" providerId="ADAL" clId="{52376773-229D-4992-BDB8-AC21050515F0}" dt="2020-12-07T16:29:49.606" v="1312" actId="478"/>
          <ac:spMkLst>
            <pc:docMk/>
            <pc:sldMk cId="3993071321" sldId="277"/>
            <ac:spMk id="126" creationId="{0414A7A3-702D-4633-8650-559350EAB6C1}"/>
          </ac:spMkLst>
        </pc:spChg>
        <pc:spChg chg="add del mod">
          <ac:chgData name="Rita Megale Maruggi" userId="781a46cf-5b2a-4547-a6f8-2610442f928c" providerId="ADAL" clId="{52376773-229D-4992-BDB8-AC21050515F0}" dt="2020-12-07T16:29:58.741" v="1315" actId="478"/>
          <ac:spMkLst>
            <pc:docMk/>
            <pc:sldMk cId="3993071321" sldId="277"/>
            <ac:spMk id="127" creationId="{70746C1C-9C03-4B77-B112-8FED8939002C}"/>
          </ac:spMkLst>
        </pc:spChg>
        <pc:spChg chg="add del mod">
          <ac:chgData name="Rita Megale Maruggi" userId="781a46cf-5b2a-4547-a6f8-2610442f928c" providerId="ADAL" clId="{52376773-229D-4992-BDB8-AC21050515F0}" dt="2020-12-07T16:29:55.845" v="1314" actId="478"/>
          <ac:spMkLst>
            <pc:docMk/>
            <pc:sldMk cId="3993071321" sldId="277"/>
            <ac:spMk id="128" creationId="{CAC92D48-F9B8-4E96-847F-27EE9D9804D4}"/>
          </ac:spMkLst>
        </pc:spChg>
        <pc:spChg chg="add del mod">
          <ac:chgData name="Rita Megale Maruggi" userId="781a46cf-5b2a-4547-a6f8-2610442f928c" providerId="ADAL" clId="{52376773-229D-4992-BDB8-AC21050515F0}" dt="2020-12-07T16:29:51.955" v="1313" actId="478"/>
          <ac:spMkLst>
            <pc:docMk/>
            <pc:sldMk cId="3993071321" sldId="277"/>
            <ac:spMk id="129" creationId="{D8BD84AA-DBB5-444E-B67E-EB57748B38A9}"/>
          </ac:spMkLst>
        </pc:spChg>
        <pc:spChg chg="add del mod">
          <ac:chgData name="Rita Megale Maruggi" userId="781a46cf-5b2a-4547-a6f8-2610442f928c" providerId="ADAL" clId="{52376773-229D-4992-BDB8-AC21050515F0}" dt="2020-12-07T14:36:18.047" v="713" actId="478"/>
          <ac:spMkLst>
            <pc:docMk/>
            <pc:sldMk cId="3993071321" sldId="277"/>
            <ac:spMk id="130" creationId="{03D3454B-59FD-45A3-8D4D-C0D155CA58AD}"/>
          </ac:spMkLst>
        </pc:spChg>
        <pc:spChg chg="add del mod">
          <ac:chgData name="Rita Megale Maruggi" userId="781a46cf-5b2a-4547-a6f8-2610442f928c" providerId="ADAL" clId="{52376773-229D-4992-BDB8-AC21050515F0}" dt="2020-12-07T14:42:51.777" v="862" actId="478"/>
          <ac:spMkLst>
            <pc:docMk/>
            <pc:sldMk cId="3993071321" sldId="277"/>
            <ac:spMk id="131" creationId="{D604A4BD-C949-4AD7-9840-582B11405913}"/>
          </ac:spMkLst>
        </pc:spChg>
        <pc:spChg chg="add mod">
          <ac:chgData name="Rita Megale Maruggi" userId="781a46cf-5b2a-4547-a6f8-2610442f928c" providerId="ADAL" clId="{52376773-229D-4992-BDB8-AC21050515F0}" dt="2020-12-11T07:16:56.951" v="9773" actId="164"/>
          <ac:spMkLst>
            <pc:docMk/>
            <pc:sldMk cId="3993071321" sldId="277"/>
            <ac:spMk id="132" creationId="{D3882E14-BFD5-442D-BE1E-90B337AB10EE}"/>
          </ac:spMkLst>
        </pc:spChg>
        <pc:spChg chg="add del mod">
          <ac:chgData name="Rita Megale Maruggi" userId="781a46cf-5b2a-4547-a6f8-2610442f928c" providerId="ADAL" clId="{52376773-229D-4992-BDB8-AC21050515F0}" dt="2020-12-07T14:42:54.652" v="863" actId="478"/>
          <ac:spMkLst>
            <pc:docMk/>
            <pc:sldMk cId="3993071321" sldId="277"/>
            <ac:spMk id="133" creationId="{ED7B31FE-8F8D-4026-B699-2C01EB96D620}"/>
          </ac:spMkLst>
        </pc:spChg>
        <pc:spChg chg="add mod">
          <ac:chgData name="Rita Megale Maruggi" userId="781a46cf-5b2a-4547-a6f8-2610442f928c" providerId="ADAL" clId="{52376773-229D-4992-BDB8-AC21050515F0}" dt="2020-12-11T07:11:51.265" v="9746" actId="164"/>
          <ac:spMkLst>
            <pc:docMk/>
            <pc:sldMk cId="3993071321" sldId="277"/>
            <ac:spMk id="175" creationId="{29D0F9DE-4396-4E43-8C3C-04A1A8A3312E}"/>
          </ac:spMkLst>
        </pc:spChg>
        <pc:spChg chg="add mod">
          <ac:chgData name="Rita Megale Maruggi" userId="781a46cf-5b2a-4547-a6f8-2610442f928c" providerId="ADAL" clId="{52376773-229D-4992-BDB8-AC21050515F0}" dt="2020-12-11T07:12:04.105" v="9748" actId="164"/>
          <ac:spMkLst>
            <pc:docMk/>
            <pc:sldMk cId="3993071321" sldId="277"/>
            <ac:spMk id="177" creationId="{B413642B-3C9F-4544-993F-510D2A3243F2}"/>
          </ac:spMkLst>
        </pc:spChg>
        <pc:spChg chg="add mod ord">
          <ac:chgData name="Rita Megale Maruggi" userId="781a46cf-5b2a-4547-a6f8-2610442f928c" providerId="ADAL" clId="{52376773-229D-4992-BDB8-AC21050515F0}" dt="2020-12-11T07:17:24.443" v="9776" actId="164"/>
          <ac:spMkLst>
            <pc:docMk/>
            <pc:sldMk cId="3993071321" sldId="277"/>
            <ac:spMk id="179" creationId="{F3559D45-1F5B-4062-B874-21E5C7ECD225}"/>
          </ac:spMkLst>
        </pc:spChg>
        <pc:spChg chg="add mod">
          <ac:chgData name="Rita Megale Maruggi" userId="781a46cf-5b2a-4547-a6f8-2610442f928c" providerId="ADAL" clId="{52376773-229D-4992-BDB8-AC21050515F0}" dt="2020-12-07T17:07:41.117" v="2292" actId="1037"/>
          <ac:spMkLst>
            <pc:docMk/>
            <pc:sldMk cId="3993071321" sldId="277"/>
            <ac:spMk id="188" creationId="{4E123FC2-A636-44CA-B258-5630FA0A0017}"/>
          </ac:spMkLst>
        </pc:spChg>
        <pc:spChg chg="add mod">
          <ac:chgData name="Rita Megale Maruggi" userId="781a46cf-5b2a-4547-a6f8-2610442f928c" providerId="ADAL" clId="{52376773-229D-4992-BDB8-AC21050515F0}" dt="2020-12-07T17:07:41.117" v="2292" actId="1037"/>
          <ac:spMkLst>
            <pc:docMk/>
            <pc:sldMk cId="3993071321" sldId="277"/>
            <ac:spMk id="189" creationId="{F95AE22F-8845-402A-9248-1FC1DA4983DD}"/>
          </ac:spMkLst>
        </pc:spChg>
        <pc:spChg chg="add mod">
          <ac:chgData name="Rita Megale Maruggi" userId="781a46cf-5b2a-4547-a6f8-2610442f928c" providerId="ADAL" clId="{52376773-229D-4992-BDB8-AC21050515F0}" dt="2020-12-07T17:07:41.117" v="2292" actId="1037"/>
          <ac:spMkLst>
            <pc:docMk/>
            <pc:sldMk cId="3993071321" sldId="277"/>
            <ac:spMk id="200" creationId="{6311D7FB-ED1C-4E82-A295-756C8EEB3800}"/>
          </ac:spMkLst>
        </pc:spChg>
        <pc:spChg chg="add mod">
          <ac:chgData name="Rita Megale Maruggi" userId="781a46cf-5b2a-4547-a6f8-2610442f928c" providerId="ADAL" clId="{52376773-229D-4992-BDB8-AC21050515F0}" dt="2020-12-07T17:07:41.117" v="2292" actId="1037"/>
          <ac:spMkLst>
            <pc:docMk/>
            <pc:sldMk cId="3993071321" sldId="277"/>
            <ac:spMk id="223" creationId="{236276E0-7718-461F-83E1-BD1F35D3E658}"/>
          </ac:spMkLst>
        </pc:spChg>
        <pc:spChg chg="add mod">
          <ac:chgData name="Rita Megale Maruggi" userId="781a46cf-5b2a-4547-a6f8-2610442f928c" providerId="ADAL" clId="{52376773-229D-4992-BDB8-AC21050515F0}" dt="2020-12-11T07:12:15.055" v="9750" actId="164"/>
          <ac:spMkLst>
            <pc:docMk/>
            <pc:sldMk cId="3993071321" sldId="277"/>
            <ac:spMk id="235" creationId="{26A9CF67-28C5-4C0E-88CF-DA4A7EA52AD5}"/>
          </ac:spMkLst>
        </pc:spChg>
        <pc:spChg chg="add mod">
          <ac:chgData name="Rita Megale Maruggi" userId="781a46cf-5b2a-4547-a6f8-2610442f928c" providerId="ADAL" clId="{52376773-229D-4992-BDB8-AC21050515F0}" dt="2020-12-11T07:13:39.859" v="9757" actId="164"/>
          <ac:spMkLst>
            <pc:docMk/>
            <pc:sldMk cId="3993071321" sldId="277"/>
            <ac:spMk id="237" creationId="{4FAAB0B8-AE0C-462C-89B4-7B52E2770B15}"/>
          </ac:spMkLst>
        </pc:spChg>
        <pc:spChg chg="add mod">
          <ac:chgData name="Rita Megale Maruggi" userId="781a46cf-5b2a-4547-a6f8-2610442f928c" providerId="ADAL" clId="{52376773-229D-4992-BDB8-AC21050515F0}" dt="2020-12-11T07:13:39.859" v="9757" actId="164"/>
          <ac:spMkLst>
            <pc:docMk/>
            <pc:sldMk cId="3993071321" sldId="277"/>
            <ac:spMk id="239" creationId="{0B47E857-6DC9-433D-9AB2-259515246611}"/>
          </ac:spMkLst>
        </pc:spChg>
        <pc:spChg chg="add mod ord">
          <ac:chgData name="Rita Megale Maruggi" userId="781a46cf-5b2a-4547-a6f8-2610442f928c" providerId="ADAL" clId="{52376773-229D-4992-BDB8-AC21050515F0}" dt="2020-12-11T07:14:31.745" v="9763" actId="164"/>
          <ac:spMkLst>
            <pc:docMk/>
            <pc:sldMk cId="3993071321" sldId="277"/>
            <ac:spMk id="241" creationId="{E3CC8CA5-84B5-4BAC-8281-B1DEEFD9004A}"/>
          </ac:spMkLst>
        </pc:spChg>
        <pc:spChg chg="add mod ord">
          <ac:chgData name="Rita Megale Maruggi" userId="781a46cf-5b2a-4547-a6f8-2610442f928c" providerId="ADAL" clId="{52376773-229D-4992-BDB8-AC21050515F0}" dt="2020-12-11T07:12:31.952" v="9751" actId="164"/>
          <ac:spMkLst>
            <pc:docMk/>
            <pc:sldMk cId="3993071321" sldId="277"/>
            <ac:spMk id="250" creationId="{B754B01B-AA65-4F10-9B4A-181859D7F7EB}"/>
          </ac:spMkLst>
        </pc:spChg>
        <pc:spChg chg="add mod">
          <ac:chgData name="Rita Megale Maruggi" userId="781a46cf-5b2a-4547-a6f8-2610442f928c" providerId="ADAL" clId="{52376773-229D-4992-BDB8-AC21050515F0}" dt="2020-12-11T07:16:28.180" v="9771" actId="164"/>
          <ac:spMkLst>
            <pc:docMk/>
            <pc:sldMk cId="3993071321" sldId="277"/>
            <ac:spMk id="277" creationId="{E3E7F4C9-6C15-429F-9EDE-8CF92C6EAAAA}"/>
          </ac:spMkLst>
        </pc:spChg>
        <pc:spChg chg="add mod">
          <ac:chgData name="Rita Megale Maruggi" userId="781a46cf-5b2a-4547-a6f8-2610442f928c" providerId="ADAL" clId="{52376773-229D-4992-BDB8-AC21050515F0}" dt="2020-12-11T07:17:24.443" v="9776" actId="164"/>
          <ac:spMkLst>
            <pc:docMk/>
            <pc:sldMk cId="3993071321" sldId="277"/>
            <ac:spMk id="279" creationId="{532B5F40-A6C3-4BD0-8EA2-20E4DE7D57DA}"/>
          </ac:spMkLst>
        </pc:spChg>
        <pc:spChg chg="add mod">
          <ac:chgData name="Rita Megale Maruggi" userId="781a46cf-5b2a-4547-a6f8-2610442f928c" providerId="ADAL" clId="{52376773-229D-4992-BDB8-AC21050515F0}" dt="2020-12-11T07:16:56.951" v="9773" actId="164"/>
          <ac:spMkLst>
            <pc:docMk/>
            <pc:sldMk cId="3993071321" sldId="277"/>
            <ac:spMk id="287" creationId="{B7250660-91FB-4E1E-911B-45E5036406FE}"/>
          </ac:spMkLst>
        </pc:spChg>
        <pc:grpChg chg="add mod">
          <ac:chgData name="Rita Megale Maruggi" userId="781a46cf-5b2a-4547-a6f8-2610442f928c" providerId="ADAL" clId="{52376773-229D-4992-BDB8-AC21050515F0}" dt="2020-12-11T07:12:31.952" v="9751" actId="164"/>
          <ac:grpSpMkLst>
            <pc:docMk/>
            <pc:sldMk cId="3993071321" sldId="277"/>
            <ac:grpSpMk id="2" creationId="{AD43CF3F-4034-4B01-86FA-36B91E2A03E1}"/>
          </ac:grpSpMkLst>
        </pc:grpChg>
        <pc:grpChg chg="add mod">
          <ac:chgData name="Rita Megale Maruggi" userId="781a46cf-5b2a-4547-a6f8-2610442f928c" providerId="ADAL" clId="{52376773-229D-4992-BDB8-AC21050515F0}" dt="2020-12-11T07:12:31.952" v="9751" actId="164"/>
          <ac:grpSpMkLst>
            <pc:docMk/>
            <pc:sldMk cId="3993071321" sldId="277"/>
            <ac:grpSpMk id="3" creationId="{75FC2AAB-261D-4C19-B991-189D08D8414C}"/>
          </ac:grpSpMkLst>
        </pc:grpChg>
        <pc:grpChg chg="add mod">
          <ac:chgData name="Rita Megale Maruggi" userId="781a46cf-5b2a-4547-a6f8-2610442f928c" providerId="ADAL" clId="{52376773-229D-4992-BDB8-AC21050515F0}" dt="2020-12-11T07:12:31.952" v="9751" actId="164"/>
          <ac:grpSpMkLst>
            <pc:docMk/>
            <pc:sldMk cId="3993071321" sldId="277"/>
            <ac:grpSpMk id="4" creationId="{A73A995F-9258-4C6D-8815-5A5F06F4B12E}"/>
          </ac:grpSpMkLst>
        </pc:grpChg>
        <pc:grpChg chg="add mod">
          <ac:chgData name="Rita Megale Maruggi" userId="781a46cf-5b2a-4547-a6f8-2610442f928c" providerId="ADAL" clId="{52376773-229D-4992-BDB8-AC21050515F0}" dt="2020-12-11T07:12:31.952" v="9751" actId="164"/>
          <ac:grpSpMkLst>
            <pc:docMk/>
            <pc:sldMk cId="3993071321" sldId="277"/>
            <ac:grpSpMk id="5" creationId="{233C7185-A349-4D54-ADCB-3E90755DB487}"/>
          </ac:grpSpMkLst>
        </pc:grpChg>
        <pc:grpChg chg="add mod">
          <ac:chgData name="Rita Megale Maruggi" userId="781a46cf-5b2a-4547-a6f8-2610442f928c" providerId="ADAL" clId="{52376773-229D-4992-BDB8-AC21050515F0}" dt="2020-12-11T07:12:31.952" v="9751" actId="164"/>
          <ac:grpSpMkLst>
            <pc:docMk/>
            <pc:sldMk cId="3993071321" sldId="277"/>
            <ac:grpSpMk id="6" creationId="{D67541DC-FFE4-4998-B767-CF95915139F0}"/>
          </ac:grpSpMkLst>
        </pc:grpChg>
        <pc:grpChg chg="add mod">
          <ac:chgData name="Rita Megale Maruggi" userId="781a46cf-5b2a-4547-a6f8-2610442f928c" providerId="ADAL" clId="{52376773-229D-4992-BDB8-AC21050515F0}" dt="2020-12-11T07:13:39.859" v="9757" actId="164"/>
          <ac:grpSpMkLst>
            <pc:docMk/>
            <pc:sldMk cId="3993071321" sldId="277"/>
            <ac:grpSpMk id="7" creationId="{1E05DFC1-836C-4165-BD48-DB9135BAD9C2}"/>
          </ac:grpSpMkLst>
        </pc:grpChg>
        <pc:grpChg chg="add mod">
          <ac:chgData name="Rita Megale Maruggi" userId="781a46cf-5b2a-4547-a6f8-2610442f928c" providerId="ADAL" clId="{52376773-229D-4992-BDB8-AC21050515F0}" dt="2020-12-11T07:13:39.859" v="9757" actId="164"/>
          <ac:grpSpMkLst>
            <pc:docMk/>
            <pc:sldMk cId="3993071321" sldId="277"/>
            <ac:grpSpMk id="8" creationId="{ACDD06A7-C0CA-45C9-94AE-41BE2AE1693E}"/>
          </ac:grpSpMkLst>
        </pc:grpChg>
        <pc:grpChg chg="add mod ord">
          <ac:chgData name="Rita Megale Maruggi" userId="781a46cf-5b2a-4547-a6f8-2610442f928c" providerId="ADAL" clId="{52376773-229D-4992-BDB8-AC21050515F0}" dt="2020-12-11T07:14:34.377" v="9764" actId="166"/>
          <ac:grpSpMkLst>
            <pc:docMk/>
            <pc:sldMk cId="3993071321" sldId="277"/>
            <ac:grpSpMk id="9" creationId="{6B2A6658-F76A-4076-AB07-C5BFBE2EE26C}"/>
          </ac:grpSpMkLst>
        </pc:grpChg>
        <pc:grpChg chg="add mod ord">
          <ac:chgData name="Rita Megale Maruggi" userId="781a46cf-5b2a-4547-a6f8-2610442f928c" providerId="ADAL" clId="{52376773-229D-4992-BDB8-AC21050515F0}" dt="2020-12-11T07:15:06.424" v="9767" actId="166"/>
          <ac:grpSpMkLst>
            <pc:docMk/>
            <pc:sldMk cId="3993071321" sldId="277"/>
            <ac:grpSpMk id="10" creationId="{83D3BCDF-6DCD-4760-8C2C-1C04B31D9DC2}"/>
          </ac:grpSpMkLst>
        </pc:grpChg>
        <pc:grpChg chg="add mod">
          <ac:chgData name="Rita Megale Maruggi" userId="781a46cf-5b2a-4547-a6f8-2610442f928c" providerId="ADAL" clId="{52376773-229D-4992-BDB8-AC21050515F0}" dt="2020-12-11T07:16:28.180" v="9771" actId="164"/>
          <ac:grpSpMkLst>
            <pc:docMk/>
            <pc:sldMk cId="3993071321" sldId="277"/>
            <ac:grpSpMk id="13" creationId="{C879E89F-62D9-4A40-882B-FC55B7005182}"/>
          </ac:grpSpMkLst>
        </pc:grpChg>
        <pc:grpChg chg="add mod ord">
          <ac:chgData name="Rita Megale Maruggi" userId="781a46cf-5b2a-4547-a6f8-2610442f928c" providerId="ADAL" clId="{52376773-229D-4992-BDB8-AC21050515F0}" dt="2020-12-11T07:16:58.697" v="9774" actId="166"/>
          <ac:grpSpMkLst>
            <pc:docMk/>
            <pc:sldMk cId="3993071321" sldId="277"/>
            <ac:grpSpMk id="14" creationId="{DC181D0E-4BEF-430A-8CEE-DEEFEF4DEDED}"/>
          </ac:grpSpMkLst>
        </pc:grpChg>
        <pc:grpChg chg="add mod ord">
          <ac:chgData name="Rita Megale Maruggi" userId="781a46cf-5b2a-4547-a6f8-2610442f928c" providerId="ADAL" clId="{52376773-229D-4992-BDB8-AC21050515F0}" dt="2020-12-11T07:17:26.360" v="9777" actId="166"/>
          <ac:grpSpMkLst>
            <pc:docMk/>
            <pc:sldMk cId="3993071321" sldId="277"/>
            <ac:grpSpMk id="15" creationId="{061449B4-5681-40B4-A910-403969956537}"/>
          </ac:grpSpMkLst>
        </pc:grpChg>
        <pc:picChg chg="add del">
          <ac:chgData name="Rita Megale Maruggi" userId="781a46cf-5b2a-4547-a6f8-2610442f928c" providerId="ADAL" clId="{52376773-229D-4992-BDB8-AC21050515F0}" dt="2020-12-08T08:35:55.192" v="2701" actId="478"/>
          <ac:picMkLst>
            <pc:docMk/>
            <pc:sldMk cId="3993071321" sldId="277"/>
            <ac:picMk id="4" creationId="{0F1F8B90-36D9-4D03-A60F-2F611328710C}"/>
          </ac:picMkLst>
        </pc:picChg>
        <pc:picChg chg="add del mod">
          <ac:chgData name="Rita Megale Maruggi" userId="781a46cf-5b2a-4547-a6f8-2610442f928c" providerId="ADAL" clId="{52376773-229D-4992-BDB8-AC21050515F0}" dt="2020-12-08T08:35:53.018" v="2700" actId="478"/>
          <ac:picMkLst>
            <pc:docMk/>
            <pc:sldMk cId="3993071321" sldId="277"/>
            <ac:picMk id="5" creationId="{A314FB04-27E4-4DBC-B01C-D3F663F2EB9A}"/>
          </ac:picMkLst>
        </pc:picChg>
        <pc:picChg chg="del">
          <ac:chgData name="Rita Megale Maruggi" userId="781a46cf-5b2a-4547-a6f8-2610442f928c" providerId="ADAL" clId="{52376773-229D-4992-BDB8-AC21050515F0}" dt="2020-12-07T14:14:25.917" v="187" actId="478"/>
          <ac:picMkLst>
            <pc:docMk/>
            <pc:sldMk cId="3993071321" sldId="277"/>
            <ac:picMk id="6" creationId="{B5563EED-346A-459C-8964-CD745497DB66}"/>
          </ac:picMkLst>
        </pc:picChg>
        <pc:picChg chg="del mod">
          <ac:chgData name="Rita Megale Maruggi" userId="781a46cf-5b2a-4547-a6f8-2610442f928c" providerId="ADAL" clId="{52376773-229D-4992-BDB8-AC21050515F0}" dt="2020-12-07T14:14:25.917" v="187" actId="478"/>
          <ac:picMkLst>
            <pc:docMk/>
            <pc:sldMk cId="3993071321" sldId="277"/>
            <ac:picMk id="8" creationId="{CECD4D47-19D0-4E2E-BE30-DEBD3C48A462}"/>
          </ac:picMkLst>
        </pc:picChg>
        <pc:picChg chg="del">
          <ac:chgData name="Rita Megale Maruggi" userId="781a46cf-5b2a-4547-a6f8-2610442f928c" providerId="ADAL" clId="{52376773-229D-4992-BDB8-AC21050515F0}" dt="2020-12-07T14:14:25.917" v="187" actId="478"/>
          <ac:picMkLst>
            <pc:docMk/>
            <pc:sldMk cId="3993071321" sldId="277"/>
            <ac:picMk id="9" creationId="{51201FBE-DF7F-4292-AC59-96FD0AABF717}"/>
          </ac:picMkLst>
        </pc:picChg>
        <pc:picChg chg="del mod">
          <ac:chgData name="Rita Megale Maruggi" userId="781a46cf-5b2a-4547-a6f8-2610442f928c" providerId="ADAL" clId="{52376773-229D-4992-BDB8-AC21050515F0}" dt="2020-12-07T14:14:25.917" v="187" actId="478"/>
          <ac:picMkLst>
            <pc:docMk/>
            <pc:sldMk cId="3993071321" sldId="277"/>
            <ac:picMk id="40" creationId="{8C75CFF0-4ED5-479F-B9A2-66D2BFBC0E43}"/>
          </ac:picMkLst>
        </pc:picChg>
        <pc:picChg chg="del">
          <ac:chgData name="Rita Megale Maruggi" userId="781a46cf-5b2a-4547-a6f8-2610442f928c" providerId="ADAL" clId="{52376773-229D-4992-BDB8-AC21050515F0}" dt="2020-12-07T14:10:48.679" v="153" actId="478"/>
          <ac:picMkLst>
            <pc:docMk/>
            <pc:sldMk cId="3993071321" sldId="277"/>
            <ac:picMk id="45" creationId="{CEC19F61-4025-4216-8D39-CF8FA98DB9E6}"/>
          </ac:picMkLst>
        </pc:picChg>
        <pc:picChg chg="del">
          <ac:chgData name="Rita Megale Maruggi" userId="781a46cf-5b2a-4547-a6f8-2610442f928c" providerId="ADAL" clId="{52376773-229D-4992-BDB8-AC21050515F0}" dt="2020-12-07T14:10:48.679" v="153" actId="478"/>
          <ac:picMkLst>
            <pc:docMk/>
            <pc:sldMk cId="3993071321" sldId="277"/>
            <ac:picMk id="46" creationId="{0E4BA590-8771-4F2B-89D4-FEE706B0F91D}"/>
          </ac:picMkLst>
        </pc:picChg>
        <pc:picChg chg="del mod">
          <ac:chgData name="Rita Megale Maruggi" userId="781a46cf-5b2a-4547-a6f8-2610442f928c" providerId="ADAL" clId="{52376773-229D-4992-BDB8-AC21050515F0}" dt="2020-12-07T14:14:25.917" v="187" actId="478"/>
          <ac:picMkLst>
            <pc:docMk/>
            <pc:sldMk cId="3993071321" sldId="277"/>
            <ac:picMk id="49" creationId="{FE5037CD-4F23-4AB9-8CA4-A59B38542130}"/>
          </ac:picMkLst>
        </pc:picChg>
        <pc:picChg chg="del mod">
          <ac:chgData name="Rita Megale Maruggi" userId="781a46cf-5b2a-4547-a6f8-2610442f928c" providerId="ADAL" clId="{52376773-229D-4992-BDB8-AC21050515F0}" dt="2020-12-07T14:14:25.917" v="187" actId="478"/>
          <ac:picMkLst>
            <pc:docMk/>
            <pc:sldMk cId="3993071321" sldId="277"/>
            <ac:picMk id="50" creationId="{516C3C38-781C-4AEF-9878-A7A8FD35B435}"/>
          </ac:picMkLst>
        </pc:picChg>
        <pc:picChg chg="del">
          <ac:chgData name="Rita Megale Maruggi" userId="781a46cf-5b2a-4547-a6f8-2610442f928c" providerId="ADAL" clId="{52376773-229D-4992-BDB8-AC21050515F0}" dt="2020-12-07T14:14:25.917" v="187" actId="478"/>
          <ac:picMkLst>
            <pc:docMk/>
            <pc:sldMk cId="3993071321" sldId="277"/>
            <ac:picMk id="51" creationId="{2C23524F-0E65-4D7E-8390-B32E8D6DF175}"/>
          </ac:picMkLst>
        </pc:picChg>
        <pc:picChg chg="del">
          <ac:chgData name="Rita Megale Maruggi" userId="781a46cf-5b2a-4547-a6f8-2610442f928c" providerId="ADAL" clId="{52376773-229D-4992-BDB8-AC21050515F0}" dt="2020-12-07T14:14:25.917" v="187" actId="478"/>
          <ac:picMkLst>
            <pc:docMk/>
            <pc:sldMk cId="3993071321" sldId="277"/>
            <ac:picMk id="52" creationId="{150E612B-687F-4A05-9DA5-E464ED4AA8A8}"/>
          </ac:picMkLst>
        </pc:picChg>
        <pc:picChg chg="del">
          <ac:chgData name="Rita Megale Maruggi" userId="781a46cf-5b2a-4547-a6f8-2610442f928c" providerId="ADAL" clId="{52376773-229D-4992-BDB8-AC21050515F0}" dt="2020-12-07T14:14:25.917" v="187" actId="478"/>
          <ac:picMkLst>
            <pc:docMk/>
            <pc:sldMk cId="3993071321" sldId="277"/>
            <ac:picMk id="53" creationId="{5612F81D-752D-4346-B61C-005AB7D4B174}"/>
          </ac:picMkLst>
        </pc:picChg>
        <pc:picChg chg="del">
          <ac:chgData name="Rita Megale Maruggi" userId="781a46cf-5b2a-4547-a6f8-2610442f928c" providerId="ADAL" clId="{52376773-229D-4992-BDB8-AC21050515F0}" dt="2020-12-07T14:14:25.917" v="187" actId="478"/>
          <ac:picMkLst>
            <pc:docMk/>
            <pc:sldMk cId="3993071321" sldId="277"/>
            <ac:picMk id="54" creationId="{5C2DEEF0-5316-4238-BCBD-CA749F89B4CA}"/>
          </ac:picMkLst>
        </pc:picChg>
        <pc:picChg chg="del">
          <ac:chgData name="Rita Megale Maruggi" userId="781a46cf-5b2a-4547-a6f8-2610442f928c" providerId="ADAL" clId="{52376773-229D-4992-BDB8-AC21050515F0}" dt="2020-12-07T14:14:25.917" v="187" actId="478"/>
          <ac:picMkLst>
            <pc:docMk/>
            <pc:sldMk cId="3993071321" sldId="277"/>
            <ac:picMk id="55" creationId="{DECA1345-F1B4-478B-B4DF-6F712C38EBA7}"/>
          </ac:picMkLst>
        </pc:picChg>
        <pc:picChg chg="del">
          <ac:chgData name="Rita Megale Maruggi" userId="781a46cf-5b2a-4547-a6f8-2610442f928c" providerId="ADAL" clId="{52376773-229D-4992-BDB8-AC21050515F0}" dt="2020-12-07T14:14:25.917" v="187" actId="478"/>
          <ac:picMkLst>
            <pc:docMk/>
            <pc:sldMk cId="3993071321" sldId="277"/>
            <ac:picMk id="56" creationId="{243E0A72-A14B-4B1E-BC88-00F6AA808EF2}"/>
          </ac:picMkLst>
        </pc:picChg>
        <pc:picChg chg="add mod modCrop">
          <ac:chgData name="Rita Megale Maruggi" userId="781a46cf-5b2a-4547-a6f8-2610442f928c" providerId="ADAL" clId="{52376773-229D-4992-BDB8-AC21050515F0}" dt="2020-12-11T07:12:15.055" v="9750" actId="164"/>
          <ac:picMkLst>
            <pc:docMk/>
            <pc:sldMk cId="3993071321" sldId="277"/>
            <ac:picMk id="71" creationId="{82A3E895-4B68-4484-8B62-5BB05242200F}"/>
          </ac:picMkLst>
        </pc:picChg>
        <pc:picChg chg="add del mod">
          <ac:chgData name="Rita Megale Maruggi" userId="781a46cf-5b2a-4547-a6f8-2610442f928c" providerId="ADAL" clId="{52376773-229D-4992-BDB8-AC21050515F0}" dt="2020-12-07T14:33:03.185" v="678" actId="478"/>
          <ac:picMkLst>
            <pc:docMk/>
            <pc:sldMk cId="3993071321" sldId="277"/>
            <ac:picMk id="73" creationId="{E1A60054-36B3-4B08-80EB-3C60E0A16FCA}"/>
          </ac:picMkLst>
        </pc:picChg>
        <pc:picChg chg="add mod">
          <ac:chgData name="Rita Megale Maruggi" userId="781a46cf-5b2a-4547-a6f8-2610442f928c" providerId="ADAL" clId="{52376773-229D-4992-BDB8-AC21050515F0}" dt="2020-12-11T07:14:31.745" v="9763" actId="164"/>
          <ac:picMkLst>
            <pc:docMk/>
            <pc:sldMk cId="3993071321" sldId="277"/>
            <ac:picMk id="74" creationId="{B4A3143D-C429-4B60-9CAB-C7B9B660836B}"/>
          </ac:picMkLst>
        </pc:picChg>
        <pc:picChg chg="add del mod">
          <ac:chgData name="Rita Megale Maruggi" userId="781a46cf-5b2a-4547-a6f8-2610442f928c" providerId="ADAL" clId="{52376773-229D-4992-BDB8-AC21050515F0}" dt="2020-12-07T16:56:50.635" v="1947" actId="478"/>
          <ac:picMkLst>
            <pc:docMk/>
            <pc:sldMk cId="3993071321" sldId="277"/>
            <ac:picMk id="105" creationId="{3A368E7E-BDC4-4AAC-8209-04D25E20957C}"/>
          </ac:picMkLst>
        </pc:picChg>
        <pc:picChg chg="add del mod">
          <ac:chgData name="Rita Megale Maruggi" userId="781a46cf-5b2a-4547-a6f8-2610442f928c" providerId="ADAL" clId="{52376773-229D-4992-BDB8-AC21050515F0}" dt="2020-12-07T14:32:50.239" v="676" actId="478"/>
          <ac:picMkLst>
            <pc:docMk/>
            <pc:sldMk cId="3993071321" sldId="277"/>
            <ac:picMk id="110" creationId="{06837BC6-3F84-437D-83E5-191BA40B4881}"/>
          </ac:picMkLst>
        </pc:picChg>
        <pc:picChg chg="add del mod">
          <ac:chgData name="Rita Megale Maruggi" userId="781a46cf-5b2a-4547-a6f8-2610442f928c" providerId="ADAL" clId="{52376773-229D-4992-BDB8-AC21050515F0}" dt="2020-12-07T14:32:50.239" v="676" actId="478"/>
          <ac:picMkLst>
            <pc:docMk/>
            <pc:sldMk cId="3993071321" sldId="277"/>
            <ac:picMk id="111" creationId="{E86A5965-51FC-4CA6-AADC-40408AD940E8}"/>
          </ac:picMkLst>
        </pc:picChg>
        <pc:picChg chg="add del mod">
          <ac:chgData name="Rita Megale Maruggi" userId="781a46cf-5b2a-4547-a6f8-2610442f928c" providerId="ADAL" clId="{52376773-229D-4992-BDB8-AC21050515F0}" dt="2020-12-07T16:28:49.735" v="1305" actId="478"/>
          <ac:picMkLst>
            <pc:docMk/>
            <pc:sldMk cId="3993071321" sldId="277"/>
            <ac:picMk id="114" creationId="{22C88878-588A-4D46-B04F-E91D8D557A61}"/>
          </ac:picMkLst>
        </pc:picChg>
        <pc:picChg chg="add del mod">
          <ac:chgData name="Rita Megale Maruggi" userId="781a46cf-5b2a-4547-a6f8-2610442f928c" providerId="ADAL" clId="{52376773-229D-4992-BDB8-AC21050515F0}" dt="2020-12-07T17:06:20.199" v="2226" actId="478"/>
          <ac:picMkLst>
            <pc:docMk/>
            <pc:sldMk cId="3993071321" sldId="277"/>
            <ac:picMk id="115" creationId="{A7F33118-5661-4AD5-B1C2-C53DB93679CA}"/>
          </ac:picMkLst>
        </pc:picChg>
        <pc:picChg chg="add del mod">
          <ac:chgData name="Rita Megale Maruggi" userId="781a46cf-5b2a-4547-a6f8-2610442f928c" providerId="ADAL" clId="{52376773-229D-4992-BDB8-AC21050515F0}" dt="2020-12-07T16:28:53.403" v="1306" actId="478"/>
          <ac:picMkLst>
            <pc:docMk/>
            <pc:sldMk cId="3993071321" sldId="277"/>
            <ac:picMk id="116" creationId="{9DED36EF-B016-4A5F-95EA-4C4591D3DD0F}"/>
          </ac:picMkLst>
        </pc:picChg>
        <pc:picChg chg="add del mod">
          <ac:chgData name="Rita Megale Maruggi" userId="781a46cf-5b2a-4547-a6f8-2610442f928c" providerId="ADAL" clId="{52376773-229D-4992-BDB8-AC21050515F0}" dt="2020-12-07T16:28:55.319" v="1307" actId="478"/>
          <ac:picMkLst>
            <pc:docMk/>
            <pc:sldMk cId="3993071321" sldId="277"/>
            <ac:picMk id="117" creationId="{7EB87200-CBB8-4C97-A6B3-591C8D349EDD}"/>
          </ac:picMkLst>
        </pc:picChg>
        <pc:picChg chg="add del mod">
          <ac:chgData name="Rita Megale Maruggi" userId="781a46cf-5b2a-4547-a6f8-2610442f928c" providerId="ADAL" clId="{52376773-229D-4992-BDB8-AC21050515F0}" dt="2020-12-07T16:28:57.283" v="1308" actId="478"/>
          <ac:picMkLst>
            <pc:docMk/>
            <pc:sldMk cId="3993071321" sldId="277"/>
            <ac:picMk id="118" creationId="{7BED29FE-71E4-482B-8DA0-E875020787D9}"/>
          </ac:picMkLst>
        </pc:picChg>
        <pc:picChg chg="add del mod">
          <ac:chgData name="Rita Megale Maruggi" userId="781a46cf-5b2a-4547-a6f8-2610442f928c" providerId="ADAL" clId="{52376773-229D-4992-BDB8-AC21050515F0}" dt="2020-12-07T16:28:59.441" v="1309" actId="478"/>
          <ac:picMkLst>
            <pc:docMk/>
            <pc:sldMk cId="3993071321" sldId="277"/>
            <ac:picMk id="119" creationId="{3AFED8FF-D377-4BE0-B5D7-9267088CBF53}"/>
          </ac:picMkLst>
        </pc:picChg>
        <pc:picChg chg="add del mod">
          <ac:chgData name="Rita Megale Maruggi" userId="781a46cf-5b2a-4547-a6f8-2610442f928c" providerId="ADAL" clId="{52376773-229D-4992-BDB8-AC21050515F0}" dt="2020-12-07T14:54:17.870" v="900" actId="478"/>
          <ac:picMkLst>
            <pc:docMk/>
            <pc:sldMk cId="3993071321" sldId="277"/>
            <ac:picMk id="120" creationId="{367E27AD-9A1C-493A-9C1B-7249442708A3}"/>
          </ac:picMkLst>
        </pc:picChg>
        <pc:picChg chg="add del mod">
          <ac:chgData name="Rita Megale Maruggi" userId="781a46cf-5b2a-4547-a6f8-2610442f928c" providerId="ADAL" clId="{52376773-229D-4992-BDB8-AC21050515F0}" dt="2020-12-07T14:54:19.931" v="901" actId="478"/>
          <ac:picMkLst>
            <pc:docMk/>
            <pc:sldMk cId="3993071321" sldId="277"/>
            <ac:picMk id="121" creationId="{6B639954-8C98-43AA-9233-295C9C54BF0B}"/>
          </ac:picMkLst>
        </pc:picChg>
        <pc:picChg chg="add del mod">
          <ac:chgData name="Rita Megale Maruggi" userId="781a46cf-5b2a-4547-a6f8-2610442f928c" providerId="ADAL" clId="{52376773-229D-4992-BDB8-AC21050515F0}" dt="2020-12-07T17:06:04.730" v="2223" actId="478"/>
          <ac:picMkLst>
            <pc:docMk/>
            <pc:sldMk cId="3993071321" sldId="277"/>
            <ac:picMk id="161" creationId="{E3C0F96B-B123-40E4-9863-3F7191056D25}"/>
          </ac:picMkLst>
        </pc:picChg>
        <pc:picChg chg="add del mod">
          <ac:chgData name="Rita Megale Maruggi" userId="781a46cf-5b2a-4547-a6f8-2610442f928c" providerId="ADAL" clId="{52376773-229D-4992-BDB8-AC21050515F0}" dt="2020-12-07T16:46:39.995" v="1701" actId="478"/>
          <ac:picMkLst>
            <pc:docMk/>
            <pc:sldMk cId="3993071321" sldId="277"/>
            <ac:picMk id="164" creationId="{4EC78ECD-AE1D-44B0-8C17-40F693E398B3}"/>
          </ac:picMkLst>
        </pc:picChg>
        <pc:picChg chg="add del mod">
          <ac:chgData name="Rita Megale Maruggi" userId="781a46cf-5b2a-4547-a6f8-2610442f928c" providerId="ADAL" clId="{52376773-229D-4992-BDB8-AC21050515F0}" dt="2020-12-07T16:36:05.892" v="1367" actId="478"/>
          <ac:picMkLst>
            <pc:docMk/>
            <pc:sldMk cId="3993071321" sldId="277"/>
            <ac:picMk id="168" creationId="{1212CD8E-212D-43C1-8029-5576A2872910}"/>
          </ac:picMkLst>
        </pc:picChg>
        <pc:picChg chg="add mod">
          <ac:chgData name="Rita Megale Maruggi" userId="781a46cf-5b2a-4547-a6f8-2610442f928c" providerId="ADAL" clId="{52376773-229D-4992-BDB8-AC21050515F0}" dt="2020-12-11T07:12:10.098" v="9749" actId="164"/>
          <ac:picMkLst>
            <pc:docMk/>
            <pc:sldMk cId="3993071321" sldId="277"/>
            <ac:picMk id="172" creationId="{A7FD6BDC-405D-4EE5-B5A8-EEBC07705D25}"/>
          </ac:picMkLst>
        </pc:picChg>
        <pc:picChg chg="add mod">
          <ac:chgData name="Rita Megale Maruggi" userId="781a46cf-5b2a-4547-a6f8-2610442f928c" providerId="ADAL" clId="{52376773-229D-4992-BDB8-AC21050515F0}" dt="2020-12-11T07:11:58.800" v="9747" actId="164"/>
          <ac:picMkLst>
            <pc:docMk/>
            <pc:sldMk cId="3993071321" sldId="277"/>
            <ac:picMk id="173" creationId="{AE7589DD-4621-4664-A3DB-7681A7C5A73B}"/>
          </ac:picMkLst>
        </pc:picChg>
        <pc:picChg chg="add mod">
          <ac:chgData name="Rita Megale Maruggi" userId="781a46cf-5b2a-4547-a6f8-2610442f928c" providerId="ADAL" clId="{52376773-229D-4992-BDB8-AC21050515F0}" dt="2020-12-11T07:11:51.265" v="9746" actId="164"/>
          <ac:picMkLst>
            <pc:docMk/>
            <pc:sldMk cId="3993071321" sldId="277"/>
            <ac:picMk id="174" creationId="{702B8370-529E-42F2-B75D-32CB699276AB}"/>
          </ac:picMkLst>
        </pc:picChg>
        <pc:picChg chg="add mod">
          <ac:chgData name="Rita Megale Maruggi" userId="781a46cf-5b2a-4547-a6f8-2610442f928c" providerId="ADAL" clId="{52376773-229D-4992-BDB8-AC21050515F0}" dt="2020-12-11T07:12:04.105" v="9748" actId="164"/>
          <ac:picMkLst>
            <pc:docMk/>
            <pc:sldMk cId="3993071321" sldId="277"/>
            <ac:picMk id="176" creationId="{68E02775-68CC-48C0-BFBE-D9550671F3B9}"/>
          </ac:picMkLst>
        </pc:picChg>
        <pc:picChg chg="add del mod">
          <ac:chgData name="Rita Megale Maruggi" userId="781a46cf-5b2a-4547-a6f8-2610442f928c" providerId="ADAL" clId="{52376773-229D-4992-BDB8-AC21050515F0}" dt="2020-12-07T17:23:59.708" v="2594" actId="478"/>
          <ac:picMkLst>
            <pc:docMk/>
            <pc:sldMk cId="3993071321" sldId="277"/>
            <ac:picMk id="192" creationId="{6B174959-3C5B-4BCD-BA12-E9538618FB2B}"/>
          </ac:picMkLst>
        </pc:picChg>
        <pc:picChg chg="add del mod">
          <ac:chgData name="Rita Megale Maruggi" userId="781a46cf-5b2a-4547-a6f8-2610442f928c" providerId="ADAL" clId="{52376773-229D-4992-BDB8-AC21050515F0}" dt="2020-12-07T17:24:05.053" v="2596" actId="478"/>
          <ac:picMkLst>
            <pc:docMk/>
            <pc:sldMk cId="3993071321" sldId="277"/>
            <ac:picMk id="236" creationId="{BB5AAC05-3C9B-47A4-9F30-AA8B950B08CB}"/>
          </ac:picMkLst>
        </pc:picChg>
        <pc:picChg chg="add del mod">
          <ac:chgData name="Rita Megale Maruggi" userId="781a46cf-5b2a-4547-a6f8-2610442f928c" providerId="ADAL" clId="{52376773-229D-4992-BDB8-AC21050515F0}" dt="2020-12-07T17:24:01.876" v="2595" actId="478"/>
          <ac:picMkLst>
            <pc:docMk/>
            <pc:sldMk cId="3993071321" sldId="277"/>
            <ac:picMk id="238" creationId="{019EBC1F-3064-46A7-9DEC-035F1B3E8442}"/>
          </ac:picMkLst>
        </pc:picChg>
        <pc:picChg chg="add del mod">
          <ac:chgData name="Rita Megale Maruggi" userId="781a46cf-5b2a-4547-a6f8-2610442f928c" providerId="ADAL" clId="{52376773-229D-4992-BDB8-AC21050515F0}" dt="2020-12-07T17:24:07.312" v="2597" actId="478"/>
          <ac:picMkLst>
            <pc:docMk/>
            <pc:sldMk cId="3993071321" sldId="277"/>
            <ac:picMk id="240" creationId="{0AE94C93-5EB2-43F2-AC43-E0FCF31A0A40}"/>
          </ac:picMkLst>
        </pc:picChg>
        <pc:picChg chg="add mod">
          <ac:chgData name="Rita Megale Maruggi" userId="781a46cf-5b2a-4547-a6f8-2610442f928c" providerId="ADAL" clId="{52376773-229D-4992-BDB8-AC21050515F0}" dt="2020-12-11T07:16:28.180" v="9771" actId="164"/>
          <ac:picMkLst>
            <pc:docMk/>
            <pc:sldMk cId="3993071321" sldId="277"/>
            <ac:picMk id="267" creationId="{AE9E8E75-C3EE-4EE7-87A7-BB1C6E403014}"/>
          </ac:picMkLst>
        </pc:picChg>
        <pc:picChg chg="add mod">
          <ac:chgData name="Rita Megale Maruggi" userId="781a46cf-5b2a-4547-a6f8-2610442f928c" providerId="ADAL" clId="{52376773-229D-4992-BDB8-AC21050515F0}" dt="2020-12-11T07:17:24.443" v="9776" actId="164"/>
          <ac:picMkLst>
            <pc:docMk/>
            <pc:sldMk cId="3993071321" sldId="277"/>
            <ac:picMk id="268" creationId="{09D5A17C-8192-490E-8F67-7F268F8EC07F}"/>
          </ac:picMkLst>
        </pc:picChg>
        <pc:picChg chg="add mod">
          <ac:chgData name="Rita Megale Maruggi" userId="781a46cf-5b2a-4547-a6f8-2610442f928c" providerId="ADAL" clId="{52376773-229D-4992-BDB8-AC21050515F0}" dt="2020-12-11T07:16:56.951" v="9773" actId="164"/>
          <ac:picMkLst>
            <pc:docMk/>
            <pc:sldMk cId="3993071321" sldId="277"/>
            <ac:picMk id="269" creationId="{F7A9E738-57BE-4264-BE93-D210DBE634E5}"/>
          </ac:picMkLst>
        </pc:picChg>
        <pc:cxnChg chg="add del mod">
          <ac:chgData name="Rita Megale Maruggi" userId="781a46cf-5b2a-4547-a6f8-2610442f928c" providerId="ADAL" clId="{52376773-229D-4992-BDB8-AC21050515F0}" dt="2020-12-08T18:44:46.810" v="7138" actId="21"/>
          <ac:cxnSpMkLst>
            <pc:docMk/>
            <pc:sldMk cId="3993071321" sldId="277"/>
            <ac:cxnSpMk id="3" creationId="{5256DD7A-594D-4BEE-842C-E92126348237}"/>
          </ac:cxnSpMkLst>
        </pc:cxnChg>
        <pc:cxnChg chg="del mod">
          <ac:chgData name="Rita Megale Maruggi" userId="781a46cf-5b2a-4547-a6f8-2610442f928c" providerId="ADAL" clId="{52376773-229D-4992-BDB8-AC21050515F0}" dt="2020-12-07T14:14:25.917" v="187" actId="478"/>
          <ac:cxnSpMkLst>
            <pc:docMk/>
            <pc:sldMk cId="3993071321" sldId="277"/>
            <ac:cxnSpMk id="42" creationId="{BF9CDB2C-F455-44A5-A8C0-9EAE7DB85031}"/>
          </ac:cxnSpMkLst>
        </pc:cxnChg>
        <pc:cxnChg chg="add del mod">
          <ac:chgData name="Rita Megale Maruggi" userId="781a46cf-5b2a-4547-a6f8-2610442f928c" providerId="ADAL" clId="{52376773-229D-4992-BDB8-AC21050515F0}" dt="2020-12-08T18:44:46.810" v="7138" actId="21"/>
          <ac:cxnSpMkLst>
            <pc:docMk/>
            <pc:sldMk cId="3993071321" sldId="277"/>
            <ac:cxnSpMk id="62" creationId="{332BD9A6-2BB7-433A-B044-CB16AEFD597C}"/>
          </ac:cxnSpMkLst>
        </pc:cxnChg>
        <pc:cxnChg chg="add del mod">
          <ac:chgData name="Rita Megale Maruggi" userId="781a46cf-5b2a-4547-a6f8-2610442f928c" providerId="ADAL" clId="{52376773-229D-4992-BDB8-AC21050515F0}" dt="2020-12-08T18:44:46.810" v="7138" actId="21"/>
          <ac:cxnSpMkLst>
            <pc:docMk/>
            <pc:sldMk cId="3993071321" sldId="277"/>
            <ac:cxnSpMk id="63" creationId="{F1B1E89D-2F95-42D1-87BF-AB7D090C359E}"/>
          </ac:cxnSpMkLst>
        </pc:cxnChg>
        <pc:cxnChg chg="add del mod">
          <ac:chgData name="Rita Megale Maruggi" userId="781a46cf-5b2a-4547-a6f8-2610442f928c" providerId="ADAL" clId="{52376773-229D-4992-BDB8-AC21050515F0}" dt="2020-12-07T16:56:50.635" v="1947" actId="478"/>
          <ac:cxnSpMkLst>
            <pc:docMk/>
            <pc:sldMk cId="3993071321" sldId="277"/>
            <ac:cxnSpMk id="107" creationId="{383CD878-80A3-48B9-B9A4-A2B5A89D3A49}"/>
          </ac:cxnSpMkLst>
        </pc:cxnChg>
        <pc:cxnChg chg="add mod">
          <ac:chgData name="Rita Megale Maruggi" userId="781a46cf-5b2a-4547-a6f8-2610442f928c" providerId="ADAL" clId="{52376773-229D-4992-BDB8-AC21050515F0}" dt="2020-12-11T07:17:24.443" v="9776" actId="164"/>
          <ac:cxnSpMkLst>
            <pc:docMk/>
            <pc:sldMk cId="3993071321" sldId="277"/>
            <ac:cxnSpMk id="135" creationId="{E05191A6-11D9-4E43-AF42-C8132C4EFD6C}"/>
          </ac:cxnSpMkLst>
        </pc:cxnChg>
        <pc:cxnChg chg="add mod">
          <ac:chgData name="Rita Megale Maruggi" userId="781a46cf-5b2a-4547-a6f8-2610442f928c" providerId="ADAL" clId="{52376773-229D-4992-BDB8-AC21050515F0}" dt="2020-12-11T07:17:24.443" v="9776" actId="164"/>
          <ac:cxnSpMkLst>
            <pc:docMk/>
            <pc:sldMk cId="3993071321" sldId="277"/>
            <ac:cxnSpMk id="139" creationId="{94AFCDE7-503A-4F1F-8B3B-8CEBA6A4A771}"/>
          </ac:cxnSpMkLst>
        </pc:cxnChg>
        <pc:cxnChg chg="add mod">
          <ac:chgData name="Rita Megale Maruggi" userId="781a46cf-5b2a-4547-a6f8-2610442f928c" providerId="ADAL" clId="{52376773-229D-4992-BDB8-AC21050515F0}" dt="2020-12-11T07:15:04.197" v="9766" actId="164"/>
          <ac:cxnSpMkLst>
            <pc:docMk/>
            <pc:sldMk cId="3993071321" sldId="277"/>
            <ac:cxnSpMk id="140" creationId="{1B07EE59-6CD8-449A-B286-01E2F5E425E8}"/>
          </ac:cxnSpMkLst>
        </pc:cxnChg>
        <pc:cxnChg chg="add del mod">
          <ac:chgData name="Rita Megale Maruggi" userId="781a46cf-5b2a-4547-a6f8-2610442f928c" providerId="ADAL" clId="{52376773-229D-4992-BDB8-AC21050515F0}" dt="2020-12-07T16:50:00.042" v="1734" actId="478"/>
          <ac:cxnSpMkLst>
            <pc:docMk/>
            <pc:sldMk cId="3993071321" sldId="277"/>
            <ac:cxnSpMk id="143" creationId="{50E874D8-CF40-4E70-98C0-CCB5491C6478}"/>
          </ac:cxnSpMkLst>
        </pc:cxnChg>
        <pc:cxnChg chg="add del mod">
          <ac:chgData name="Rita Megale Maruggi" userId="781a46cf-5b2a-4547-a6f8-2610442f928c" providerId="ADAL" clId="{52376773-229D-4992-BDB8-AC21050515F0}" dt="2020-12-07T16:45:30.534" v="1663" actId="478"/>
          <ac:cxnSpMkLst>
            <pc:docMk/>
            <pc:sldMk cId="3993071321" sldId="277"/>
            <ac:cxnSpMk id="146" creationId="{40001037-F969-4E57-B90F-9EBD60842714}"/>
          </ac:cxnSpMkLst>
        </pc:cxnChg>
        <pc:cxnChg chg="add mod">
          <ac:chgData name="Rita Megale Maruggi" userId="781a46cf-5b2a-4547-a6f8-2610442f928c" providerId="ADAL" clId="{52376773-229D-4992-BDB8-AC21050515F0}" dt="2020-12-11T07:16:56.951" v="9773" actId="164"/>
          <ac:cxnSpMkLst>
            <pc:docMk/>
            <pc:sldMk cId="3993071321" sldId="277"/>
            <ac:cxnSpMk id="182" creationId="{3131E8DF-A5CF-4810-8A2E-FD93F394938B}"/>
          </ac:cxnSpMkLst>
        </pc:cxnChg>
        <pc:cxnChg chg="add mod ord">
          <ac:chgData name="Rita Megale Maruggi" userId="781a46cf-5b2a-4547-a6f8-2610442f928c" providerId="ADAL" clId="{52376773-229D-4992-BDB8-AC21050515F0}" dt="2020-12-11T07:16:56.951" v="9773" actId="164"/>
          <ac:cxnSpMkLst>
            <pc:docMk/>
            <pc:sldMk cId="3993071321" sldId="277"/>
            <ac:cxnSpMk id="194" creationId="{42EA2408-D6D8-498F-A219-C2904E01F329}"/>
          </ac:cxnSpMkLst>
        </pc:cxnChg>
        <pc:cxnChg chg="add mod ord">
          <ac:chgData name="Rita Megale Maruggi" userId="781a46cf-5b2a-4547-a6f8-2610442f928c" providerId="ADAL" clId="{52376773-229D-4992-BDB8-AC21050515F0}" dt="2020-12-11T07:15:04.197" v="9766" actId="164"/>
          <ac:cxnSpMkLst>
            <pc:docMk/>
            <pc:sldMk cId="3993071321" sldId="277"/>
            <ac:cxnSpMk id="204" creationId="{F268E794-7961-4C53-925F-F2DEFE9D4849}"/>
          </ac:cxnSpMkLst>
        </pc:cxnChg>
        <pc:cxnChg chg="add mod">
          <ac:chgData name="Rita Megale Maruggi" userId="781a46cf-5b2a-4547-a6f8-2610442f928c" providerId="ADAL" clId="{52376773-229D-4992-BDB8-AC21050515F0}" dt="2020-12-11T07:16:28.180" v="9771" actId="164"/>
          <ac:cxnSpMkLst>
            <pc:docMk/>
            <pc:sldMk cId="3993071321" sldId="277"/>
            <ac:cxnSpMk id="217" creationId="{B2292DEF-2E25-484A-926B-EFEBC85CAD72}"/>
          </ac:cxnSpMkLst>
        </pc:cxnChg>
        <pc:cxnChg chg="add mod ord">
          <ac:chgData name="Rita Megale Maruggi" userId="781a46cf-5b2a-4547-a6f8-2610442f928c" providerId="ADAL" clId="{52376773-229D-4992-BDB8-AC21050515F0}" dt="2020-12-11T07:16:28.180" v="9771" actId="164"/>
          <ac:cxnSpMkLst>
            <pc:docMk/>
            <pc:sldMk cId="3993071321" sldId="277"/>
            <ac:cxnSpMk id="226" creationId="{246EF52B-9539-4D10-9708-C4EAC7EC638A}"/>
          </ac:cxnSpMkLst>
        </pc:cxnChg>
        <pc:cxnChg chg="add mod ord">
          <ac:chgData name="Rita Megale Maruggi" userId="781a46cf-5b2a-4547-a6f8-2610442f928c" providerId="ADAL" clId="{52376773-229D-4992-BDB8-AC21050515F0}" dt="2020-12-11T07:14:31.745" v="9763" actId="164"/>
          <ac:cxnSpMkLst>
            <pc:docMk/>
            <pc:sldMk cId="3993071321" sldId="277"/>
            <ac:cxnSpMk id="243" creationId="{5650FCF3-0075-4BB1-BA03-3027FBF229C8}"/>
          </ac:cxnSpMkLst>
        </pc:cxnChg>
        <pc:cxnChg chg="add mod">
          <ac:chgData name="Rita Megale Maruggi" userId="781a46cf-5b2a-4547-a6f8-2610442f928c" providerId="ADAL" clId="{52376773-229D-4992-BDB8-AC21050515F0}" dt="2020-12-11T07:14:31.745" v="9763" actId="164"/>
          <ac:cxnSpMkLst>
            <pc:docMk/>
            <pc:sldMk cId="3993071321" sldId="277"/>
            <ac:cxnSpMk id="252" creationId="{DEC3D111-1752-421F-8BA0-747EC7573A12}"/>
          </ac:cxnSpMkLst>
        </pc:cxnChg>
        <pc:cxnChg chg="add mod">
          <ac:chgData name="Rita Megale Maruggi" userId="781a46cf-5b2a-4547-a6f8-2610442f928c" providerId="ADAL" clId="{52376773-229D-4992-BDB8-AC21050515F0}" dt="2020-12-11T07:14:31.745" v="9763" actId="164"/>
          <ac:cxnSpMkLst>
            <pc:docMk/>
            <pc:sldMk cId="3993071321" sldId="277"/>
            <ac:cxnSpMk id="253" creationId="{A90FA30B-1154-4F03-9B3C-E96285326F70}"/>
          </ac:cxnSpMkLst>
        </pc:cxnChg>
        <pc:cxnChg chg="add mod">
          <ac:chgData name="Rita Megale Maruggi" userId="781a46cf-5b2a-4547-a6f8-2610442f928c" providerId="ADAL" clId="{52376773-229D-4992-BDB8-AC21050515F0}" dt="2020-12-11T07:14:31.745" v="9763" actId="164"/>
          <ac:cxnSpMkLst>
            <pc:docMk/>
            <pc:sldMk cId="3993071321" sldId="277"/>
            <ac:cxnSpMk id="259" creationId="{8C212AC4-B57C-4D1B-8AD5-A6BDDA33F41F}"/>
          </ac:cxnSpMkLst>
        </pc:cxnChg>
        <pc:cxnChg chg="add mod">
          <ac:chgData name="Rita Megale Maruggi" userId="781a46cf-5b2a-4547-a6f8-2610442f928c" providerId="ADAL" clId="{52376773-229D-4992-BDB8-AC21050515F0}" dt="2020-12-11T07:14:31.745" v="9763" actId="164"/>
          <ac:cxnSpMkLst>
            <pc:docMk/>
            <pc:sldMk cId="3993071321" sldId="277"/>
            <ac:cxnSpMk id="262" creationId="{49F58527-4EAD-4559-BB1D-005456031171}"/>
          </ac:cxnSpMkLst>
        </pc:cxnChg>
        <pc:cxnChg chg="add mod">
          <ac:chgData name="Rita Megale Maruggi" userId="781a46cf-5b2a-4547-a6f8-2610442f928c" providerId="ADAL" clId="{52376773-229D-4992-BDB8-AC21050515F0}" dt="2020-12-11T07:16:28.180" v="9771" actId="164"/>
          <ac:cxnSpMkLst>
            <pc:docMk/>
            <pc:sldMk cId="3993071321" sldId="277"/>
            <ac:cxnSpMk id="272" creationId="{14C36B4C-DC3D-4816-B3AA-4B76EEB75C65}"/>
          </ac:cxnSpMkLst>
        </pc:cxnChg>
        <pc:cxnChg chg="add del mod">
          <ac:chgData name="Rita Megale Maruggi" userId="781a46cf-5b2a-4547-a6f8-2610442f928c" providerId="ADAL" clId="{52376773-229D-4992-BDB8-AC21050515F0}" dt="2020-12-07T17:21:04.350" v="2544"/>
          <ac:cxnSpMkLst>
            <pc:docMk/>
            <pc:sldMk cId="3993071321" sldId="277"/>
            <ac:cxnSpMk id="276" creationId="{5CEE972D-A3ED-45E1-8BE5-D67101E44609}"/>
          </ac:cxnSpMkLst>
        </pc:cxnChg>
        <pc:cxnChg chg="add mod">
          <ac:chgData name="Rita Megale Maruggi" userId="781a46cf-5b2a-4547-a6f8-2610442f928c" providerId="ADAL" clId="{52376773-229D-4992-BDB8-AC21050515F0}" dt="2020-12-11T07:17:24.443" v="9776" actId="164"/>
          <ac:cxnSpMkLst>
            <pc:docMk/>
            <pc:sldMk cId="3993071321" sldId="277"/>
            <ac:cxnSpMk id="280" creationId="{17FC8D04-8925-4299-BCC2-3A3A241C2FE0}"/>
          </ac:cxnSpMkLst>
        </pc:cxnChg>
        <pc:cxnChg chg="add mod">
          <ac:chgData name="Rita Megale Maruggi" userId="781a46cf-5b2a-4547-a6f8-2610442f928c" providerId="ADAL" clId="{52376773-229D-4992-BDB8-AC21050515F0}" dt="2020-12-11T07:16:56.951" v="9773" actId="164"/>
          <ac:cxnSpMkLst>
            <pc:docMk/>
            <pc:sldMk cId="3993071321" sldId="277"/>
            <ac:cxnSpMk id="288" creationId="{BF92CA0E-7F51-408B-BF9D-927BC3B95851}"/>
          </ac:cxnSpMkLst>
        </pc:cxnChg>
      </pc:sldChg>
      <pc:sldChg chg="addSp delSp modSp new mod">
        <pc:chgData name="Rita Megale Maruggi" userId="781a46cf-5b2a-4547-a6f8-2610442f928c" providerId="ADAL" clId="{52376773-229D-4992-BDB8-AC21050515F0}" dt="2020-12-07T16:28:10.826" v="1304" actId="1076"/>
        <pc:sldMkLst>
          <pc:docMk/>
          <pc:sldMk cId="2454366230" sldId="278"/>
        </pc:sldMkLst>
        <pc:spChg chg="del">
          <ac:chgData name="Rita Megale Maruggi" userId="781a46cf-5b2a-4547-a6f8-2610442f928c" providerId="ADAL" clId="{52376773-229D-4992-BDB8-AC21050515F0}" dt="2020-12-07T16:18:43.088" v="1152" actId="478"/>
          <ac:spMkLst>
            <pc:docMk/>
            <pc:sldMk cId="2454366230" sldId="278"/>
            <ac:spMk id="2" creationId="{3EBA8F05-F8BC-4DB7-8064-FE9348B0EE64}"/>
          </ac:spMkLst>
        </pc:spChg>
        <pc:spChg chg="del">
          <ac:chgData name="Rita Megale Maruggi" userId="781a46cf-5b2a-4547-a6f8-2610442f928c" providerId="ADAL" clId="{52376773-229D-4992-BDB8-AC21050515F0}" dt="2020-12-07T16:18:40.346" v="1151" actId="478"/>
          <ac:spMkLst>
            <pc:docMk/>
            <pc:sldMk cId="2454366230" sldId="278"/>
            <ac:spMk id="3" creationId="{9A7B617D-4E0C-4B7F-B987-BB50D3302ADE}"/>
          </ac:spMkLst>
        </pc:spChg>
        <pc:spChg chg="add del">
          <ac:chgData name="Rita Megale Maruggi" userId="781a46cf-5b2a-4547-a6f8-2610442f928c" providerId="ADAL" clId="{52376773-229D-4992-BDB8-AC21050515F0}" dt="2020-12-07T16:18:36.246" v="1150" actId="22"/>
          <ac:spMkLst>
            <pc:docMk/>
            <pc:sldMk cId="2454366230" sldId="278"/>
            <ac:spMk id="6" creationId="{378AB5DA-EAEB-48C2-B5E2-096FFE91DAAE}"/>
          </ac:spMkLst>
        </pc:spChg>
        <pc:spChg chg="add mod">
          <ac:chgData name="Rita Megale Maruggi" userId="781a46cf-5b2a-4547-a6f8-2610442f928c" providerId="ADAL" clId="{52376773-229D-4992-BDB8-AC21050515F0}" dt="2020-12-07T16:28:10.826" v="1304" actId="1076"/>
          <ac:spMkLst>
            <pc:docMk/>
            <pc:sldMk cId="2454366230" sldId="278"/>
            <ac:spMk id="10" creationId="{9CA2096F-16DC-42E3-87E4-E66330B46D57}"/>
          </ac:spMkLst>
        </pc:spChg>
        <pc:spChg chg="add mod">
          <ac:chgData name="Rita Megale Maruggi" userId="781a46cf-5b2a-4547-a6f8-2610442f928c" providerId="ADAL" clId="{52376773-229D-4992-BDB8-AC21050515F0}" dt="2020-12-07T16:28:10.826" v="1304" actId="1076"/>
          <ac:spMkLst>
            <pc:docMk/>
            <pc:sldMk cId="2454366230" sldId="278"/>
            <ac:spMk id="12" creationId="{0DE3D523-85BE-4340-8E4F-72FC8E8DB8E3}"/>
          </ac:spMkLst>
        </pc:spChg>
        <pc:spChg chg="add mod">
          <ac:chgData name="Rita Megale Maruggi" userId="781a46cf-5b2a-4547-a6f8-2610442f928c" providerId="ADAL" clId="{52376773-229D-4992-BDB8-AC21050515F0}" dt="2020-12-07T16:28:10.826" v="1304" actId="1076"/>
          <ac:spMkLst>
            <pc:docMk/>
            <pc:sldMk cId="2454366230" sldId="278"/>
            <ac:spMk id="13" creationId="{89ADC5CA-83FF-4570-B597-88680D3B3213}"/>
          </ac:spMkLst>
        </pc:spChg>
        <pc:spChg chg="add mod">
          <ac:chgData name="Rita Megale Maruggi" userId="781a46cf-5b2a-4547-a6f8-2610442f928c" providerId="ADAL" clId="{52376773-229D-4992-BDB8-AC21050515F0}" dt="2020-12-07T16:28:10.826" v="1304" actId="1076"/>
          <ac:spMkLst>
            <pc:docMk/>
            <pc:sldMk cId="2454366230" sldId="278"/>
            <ac:spMk id="17" creationId="{590EE7E5-A000-4E05-B5EF-ADD039D672E9}"/>
          </ac:spMkLst>
        </pc:spChg>
        <pc:spChg chg="add mod">
          <ac:chgData name="Rita Megale Maruggi" userId="781a46cf-5b2a-4547-a6f8-2610442f928c" providerId="ADAL" clId="{52376773-229D-4992-BDB8-AC21050515F0}" dt="2020-12-07T16:28:10.826" v="1304" actId="1076"/>
          <ac:spMkLst>
            <pc:docMk/>
            <pc:sldMk cId="2454366230" sldId="278"/>
            <ac:spMk id="18" creationId="{B1E540FD-621B-4E96-8656-983AA4FD86B7}"/>
          </ac:spMkLst>
        </pc:spChg>
        <pc:spChg chg="add mod">
          <ac:chgData name="Rita Megale Maruggi" userId="781a46cf-5b2a-4547-a6f8-2610442f928c" providerId="ADAL" clId="{52376773-229D-4992-BDB8-AC21050515F0}" dt="2020-12-07T16:28:10.826" v="1304" actId="1076"/>
          <ac:spMkLst>
            <pc:docMk/>
            <pc:sldMk cId="2454366230" sldId="278"/>
            <ac:spMk id="19" creationId="{9F4771A7-513B-45A8-8E58-2EF300F27077}"/>
          </ac:spMkLst>
        </pc:spChg>
        <pc:spChg chg="add mod">
          <ac:chgData name="Rita Megale Maruggi" userId="781a46cf-5b2a-4547-a6f8-2610442f928c" providerId="ADAL" clId="{52376773-229D-4992-BDB8-AC21050515F0}" dt="2020-12-07T16:28:10.826" v="1304" actId="1076"/>
          <ac:spMkLst>
            <pc:docMk/>
            <pc:sldMk cId="2454366230" sldId="278"/>
            <ac:spMk id="24" creationId="{C5840255-BE0C-447C-928F-30C6FFD88195}"/>
          </ac:spMkLst>
        </pc:spChg>
        <pc:spChg chg="add mod">
          <ac:chgData name="Rita Megale Maruggi" userId="781a46cf-5b2a-4547-a6f8-2610442f928c" providerId="ADAL" clId="{52376773-229D-4992-BDB8-AC21050515F0}" dt="2020-12-07T16:28:10.826" v="1304" actId="1076"/>
          <ac:spMkLst>
            <pc:docMk/>
            <pc:sldMk cId="2454366230" sldId="278"/>
            <ac:spMk id="25" creationId="{E26F13B7-1B38-414A-BE46-DEE98F232BD0}"/>
          </ac:spMkLst>
        </pc:spChg>
        <pc:spChg chg="add mod">
          <ac:chgData name="Rita Megale Maruggi" userId="781a46cf-5b2a-4547-a6f8-2610442f928c" providerId="ADAL" clId="{52376773-229D-4992-BDB8-AC21050515F0}" dt="2020-12-07T16:28:10.826" v="1304" actId="1076"/>
          <ac:spMkLst>
            <pc:docMk/>
            <pc:sldMk cId="2454366230" sldId="278"/>
            <ac:spMk id="26" creationId="{E5D92F3E-0F4B-4F90-851E-9569F537F884}"/>
          </ac:spMkLst>
        </pc:spChg>
        <pc:spChg chg="add mod">
          <ac:chgData name="Rita Megale Maruggi" userId="781a46cf-5b2a-4547-a6f8-2610442f928c" providerId="ADAL" clId="{52376773-229D-4992-BDB8-AC21050515F0}" dt="2020-12-07T16:28:00.670" v="1303" actId="20577"/>
          <ac:spMkLst>
            <pc:docMk/>
            <pc:sldMk cId="2454366230" sldId="278"/>
            <ac:spMk id="27" creationId="{E7DC368D-5A89-46EC-AD18-53E5D9BF4159}"/>
          </ac:spMkLst>
        </pc:spChg>
        <pc:grpChg chg="add mod">
          <ac:chgData name="Rita Megale Maruggi" userId="781a46cf-5b2a-4547-a6f8-2610442f928c" providerId="ADAL" clId="{52376773-229D-4992-BDB8-AC21050515F0}" dt="2020-12-07T16:28:10.826" v="1304" actId="1076"/>
          <ac:grpSpMkLst>
            <pc:docMk/>
            <pc:sldMk cId="2454366230" sldId="278"/>
            <ac:grpSpMk id="20" creationId="{DB753217-B023-4240-A34B-7BBD5898F979}"/>
          </ac:grpSpMkLst>
        </pc:grpChg>
        <pc:picChg chg="add mod">
          <ac:chgData name="Rita Megale Maruggi" userId="781a46cf-5b2a-4547-a6f8-2610442f928c" providerId="ADAL" clId="{52376773-229D-4992-BDB8-AC21050515F0}" dt="2020-12-07T16:26:22.743" v="1232"/>
          <ac:picMkLst>
            <pc:docMk/>
            <pc:sldMk cId="2454366230" sldId="278"/>
            <ac:picMk id="7" creationId="{9ADA2385-C908-4232-9F9B-297186075FB1}"/>
          </ac:picMkLst>
        </pc:picChg>
        <pc:picChg chg="add mod">
          <ac:chgData name="Rita Megale Maruggi" userId="781a46cf-5b2a-4547-a6f8-2610442f928c" providerId="ADAL" clId="{52376773-229D-4992-BDB8-AC21050515F0}" dt="2020-12-07T16:28:10.826" v="1304" actId="1076"/>
          <ac:picMkLst>
            <pc:docMk/>
            <pc:sldMk cId="2454366230" sldId="278"/>
            <ac:picMk id="8" creationId="{1637C020-D345-452B-AFDA-1BDC579671AB}"/>
          </ac:picMkLst>
        </pc:picChg>
        <pc:picChg chg="add mod">
          <ac:chgData name="Rita Megale Maruggi" userId="781a46cf-5b2a-4547-a6f8-2610442f928c" providerId="ADAL" clId="{52376773-229D-4992-BDB8-AC21050515F0}" dt="2020-12-07T16:28:10.826" v="1304" actId="1076"/>
          <ac:picMkLst>
            <pc:docMk/>
            <pc:sldMk cId="2454366230" sldId="278"/>
            <ac:picMk id="9" creationId="{EC97B855-68F6-440B-8E33-C6FF955426D2}"/>
          </ac:picMkLst>
        </pc:picChg>
        <pc:picChg chg="add mod">
          <ac:chgData name="Rita Megale Maruggi" userId="781a46cf-5b2a-4547-a6f8-2610442f928c" providerId="ADAL" clId="{52376773-229D-4992-BDB8-AC21050515F0}" dt="2020-12-07T16:28:10.826" v="1304" actId="1076"/>
          <ac:picMkLst>
            <pc:docMk/>
            <pc:sldMk cId="2454366230" sldId="278"/>
            <ac:picMk id="11" creationId="{1880E24C-B427-4CA5-B250-4D4DEC49F226}"/>
          </ac:picMkLst>
        </pc:picChg>
        <pc:cxnChg chg="add mod">
          <ac:chgData name="Rita Megale Maruggi" userId="781a46cf-5b2a-4547-a6f8-2610442f928c" providerId="ADAL" clId="{52376773-229D-4992-BDB8-AC21050515F0}" dt="2020-12-07T16:28:10.826" v="1304" actId="1076"/>
          <ac:cxnSpMkLst>
            <pc:docMk/>
            <pc:sldMk cId="2454366230" sldId="278"/>
            <ac:cxnSpMk id="14" creationId="{738E8DBD-EB31-4ACC-8D05-D2532D73FBB2}"/>
          </ac:cxnSpMkLst>
        </pc:cxnChg>
        <pc:cxnChg chg="add mod">
          <ac:chgData name="Rita Megale Maruggi" userId="781a46cf-5b2a-4547-a6f8-2610442f928c" providerId="ADAL" clId="{52376773-229D-4992-BDB8-AC21050515F0}" dt="2020-12-07T16:28:10.826" v="1304" actId="1076"/>
          <ac:cxnSpMkLst>
            <pc:docMk/>
            <pc:sldMk cId="2454366230" sldId="278"/>
            <ac:cxnSpMk id="15" creationId="{6AA15DC3-9572-496A-9047-D69B3FB9922C}"/>
          </ac:cxnSpMkLst>
        </pc:cxnChg>
        <pc:cxnChg chg="add mod">
          <ac:chgData name="Rita Megale Maruggi" userId="781a46cf-5b2a-4547-a6f8-2610442f928c" providerId="ADAL" clId="{52376773-229D-4992-BDB8-AC21050515F0}" dt="2020-12-07T16:28:10.826" v="1304" actId="1076"/>
          <ac:cxnSpMkLst>
            <pc:docMk/>
            <pc:sldMk cId="2454366230" sldId="278"/>
            <ac:cxnSpMk id="16" creationId="{57B72B54-E9DA-4E6C-8E66-B553B7033CDA}"/>
          </ac:cxnSpMkLst>
        </pc:cxnChg>
        <pc:cxnChg chg="mod">
          <ac:chgData name="Rita Megale Maruggi" userId="781a46cf-5b2a-4547-a6f8-2610442f928c" providerId="ADAL" clId="{52376773-229D-4992-BDB8-AC21050515F0}" dt="2020-12-07T16:26:41.496" v="1233"/>
          <ac:cxnSpMkLst>
            <pc:docMk/>
            <pc:sldMk cId="2454366230" sldId="278"/>
            <ac:cxnSpMk id="21" creationId="{F7E1BA0A-3B3A-40FA-8F80-C86BF65A8146}"/>
          </ac:cxnSpMkLst>
        </pc:cxnChg>
        <pc:cxnChg chg="mod">
          <ac:chgData name="Rita Megale Maruggi" userId="781a46cf-5b2a-4547-a6f8-2610442f928c" providerId="ADAL" clId="{52376773-229D-4992-BDB8-AC21050515F0}" dt="2020-12-07T16:26:41.496" v="1233"/>
          <ac:cxnSpMkLst>
            <pc:docMk/>
            <pc:sldMk cId="2454366230" sldId="278"/>
            <ac:cxnSpMk id="22" creationId="{03337C08-8743-4A12-A8BF-A7D5C8840542}"/>
          </ac:cxnSpMkLst>
        </pc:cxnChg>
        <pc:cxnChg chg="mod">
          <ac:chgData name="Rita Megale Maruggi" userId="781a46cf-5b2a-4547-a6f8-2610442f928c" providerId="ADAL" clId="{52376773-229D-4992-BDB8-AC21050515F0}" dt="2020-12-07T16:26:41.496" v="1233"/>
          <ac:cxnSpMkLst>
            <pc:docMk/>
            <pc:sldMk cId="2454366230" sldId="278"/>
            <ac:cxnSpMk id="23" creationId="{C82EA39F-53E2-4478-B8AC-A856C40D60D7}"/>
          </ac:cxnSpMkLst>
        </pc:cxnChg>
      </pc:sldChg>
      <pc:sldChg chg="addSp modSp add mod">
        <pc:chgData name="Rita Megale Maruggi" userId="781a46cf-5b2a-4547-a6f8-2610442f928c" providerId="ADAL" clId="{52376773-229D-4992-BDB8-AC21050515F0}" dt="2020-12-07T16:27:21.943" v="1272" actId="20577"/>
        <pc:sldMkLst>
          <pc:docMk/>
          <pc:sldMk cId="764418541" sldId="279"/>
        </pc:sldMkLst>
        <pc:spChg chg="add mod">
          <ac:chgData name="Rita Megale Maruggi" userId="781a46cf-5b2a-4547-a6f8-2610442f928c" providerId="ADAL" clId="{52376773-229D-4992-BDB8-AC21050515F0}" dt="2020-12-07T16:22:59.320" v="1218" actId="1036"/>
          <ac:spMkLst>
            <pc:docMk/>
            <pc:sldMk cId="764418541" sldId="279"/>
            <ac:spMk id="3" creationId="{5B344C7E-746A-45B1-A6FB-78B1BB153038}"/>
          </ac:spMkLst>
        </pc:spChg>
        <pc:spChg chg="add mod">
          <ac:chgData name="Rita Megale Maruggi" userId="781a46cf-5b2a-4547-a6f8-2610442f928c" providerId="ADAL" clId="{52376773-229D-4992-BDB8-AC21050515F0}" dt="2020-12-07T16:22:59.320" v="1218" actId="1036"/>
          <ac:spMkLst>
            <pc:docMk/>
            <pc:sldMk cId="764418541" sldId="279"/>
            <ac:spMk id="7" creationId="{439BB3AD-4812-4516-BF3D-02893DE08A7A}"/>
          </ac:spMkLst>
        </pc:spChg>
        <pc:spChg chg="add mod">
          <ac:chgData name="Rita Megale Maruggi" userId="781a46cf-5b2a-4547-a6f8-2610442f928c" providerId="ADAL" clId="{52376773-229D-4992-BDB8-AC21050515F0}" dt="2020-12-07T16:22:59.320" v="1218" actId="1036"/>
          <ac:spMkLst>
            <pc:docMk/>
            <pc:sldMk cId="764418541" sldId="279"/>
            <ac:spMk id="8" creationId="{B62F8848-A056-4675-8E5F-E1BDD3A079DE}"/>
          </ac:spMkLst>
        </pc:spChg>
        <pc:spChg chg="add mod">
          <ac:chgData name="Rita Megale Maruggi" userId="781a46cf-5b2a-4547-a6f8-2610442f928c" providerId="ADAL" clId="{52376773-229D-4992-BDB8-AC21050515F0}" dt="2020-12-07T16:22:59.320" v="1218" actId="1036"/>
          <ac:spMkLst>
            <pc:docMk/>
            <pc:sldMk cId="764418541" sldId="279"/>
            <ac:spMk id="9" creationId="{12411D5E-26C3-4A11-8369-933A6A00FD0A}"/>
          </ac:spMkLst>
        </pc:spChg>
        <pc:spChg chg="add mod">
          <ac:chgData name="Rita Megale Maruggi" userId="781a46cf-5b2a-4547-a6f8-2610442f928c" providerId="ADAL" clId="{52376773-229D-4992-BDB8-AC21050515F0}" dt="2020-12-07T16:22:59.320" v="1218" actId="1036"/>
          <ac:spMkLst>
            <pc:docMk/>
            <pc:sldMk cId="764418541" sldId="279"/>
            <ac:spMk id="13" creationId="{A306B077-118F-4987-991E-2FCDC1D5A1FE}"/>
          </ac:spMkLst>
        </pc:spChg>
        <pc:spChg chg="add mod">
          <ac:chgData name="Rita Megale Maruggi" userId="781a46cf-5b2a-4547-a6f8-2610442f928c" providerId="ADAL" clId="{52376773-229D-4992-BDB8-AC21050515F0}" dt="2020-12-07T16:22:59.320" v="1218" actId="1036"/>
          <ac:spMkLst>
            <pc:docMk/>
            <pc:sldMk cId="764418541" sldId="279"/>
            <ac:spMk id="14" creationId="{7A423481-835C-4AB3-9DAB-1CA2151CAFD9}"/>
          </ac:spMkLst>
        </pc:spChg>
        <pc:spChg chg="add mod">
          <ac:chgData name="Rita Megale Maruggi" userId="781a46cf-5b2a-4547-a6f8-2610442f928c" providerId="ADAL" clId="{52376773-229D-4992-BDB8-AC21050515F0}" dt="2020-12-07T16:22:59.320" v="1218" actId="1036"/>
          <ac:spMkLst>
            <pc:docMk/>
            <pc:sldMk cId="764418541" sldId="279"/>
            <ac:spMk id="15" creationId="{401D5DF4-B85F-4F37-AA2D-54C58F287119}"/>
          </ac:spMkLst>
        </pc:spChg>
        <pc:spChg chg="add mod">
          <ac:chgData name="Rita Megale Maruggi" userId="781a46cf-5b2a-4547-a6f8-2610442f928c" providerId="ADAL" clId="{52376773-229D-4992-BDB8-AC21050515F0}" dt="2020-12-07T16:22:59.320" v="1218" actId="1036"/>
          <ac:spMkLst>
            <pc:docMk/>
            <pc:sldMk cId="764418541" sldId="279"/>
            <ac:spMk id="16" creationId="{9508F135-4824-4E09-84E5-958D8DD29739}"/>
          </ac:spMkLst>
        </pc:spChg>
        <pc:spChg chg="add mod">
          <ac:chgData name="Rita Megale Maruggi" userId="781a46cf-5b2a-4547-a6f8-2610442f928c" providerId="ADAL" clId="{52376773-229D-4992-BDB8-AC21050515F0}" dt="2020-12-07T16:22:59.320" v="1218" actId="1036"/>
          <ac:spMkLst>
            <pc:docMk/>
            <pc:sldMk cId="764418541" sldId="279"/>
            <ac:spMk id="17" creationId="{39F08773-5094-4902-9A21-6DA251F75B8A}"/>
          </ac:spMkLst>
        </pc:spChg>
        <pc:spChg chg="add mod">
          <ac:chgData name="Rita Megale Maruggi" userId="781a46cf-5b2a-4547-a6f8-2610442f928c" providerId="ADAL" clId="{52376773-229D-4992-BDB8-AC21050515F0}" dt="2020-12-07T16:27:21.943" v="1272" actId="20577"/>
          <ac:spMkLst>
            <pc:docMk/>
            <pc:sldMk cId="764418541" sldId="279"/>
            <ac:spMk id="18" creationId="{427A0122-63F5-4007-B786-BA6010B85C69}"/>
          </ac:spMkLst>
        </pc:spChg>
        <pc:spChg chg="add mod">
          <ac:chgData name="Rita Megale Maruggi" userId="781a46cf-5b2a-4547-a6f8-2610442f928c" providerId="ADAL" clId="{52376773-229D-4992-BDB8-AC21050515F0}" dt="2020-12-07T16:22:59.320" v="1218" actId="1036"/>
          <ac:spMkLst>
            <pc:docMk/>
            <pc:sldMk cId="764418541" sldId="279"/>
            <ac:spMk id="19" creationId="{F1BF11EB-CFAA-4B17-A544-E54B66650EE8}"/>
          </ac:spMkLst>
        </pc:spChg>
        <pc:picChg chg="add mod">
          <ac:chgData name="Rita Megale Maruggi" userId="781a46cf-5b2a-4547-a6f8-2610442f928c" providerId="ADAL" clId="{52376773-229D-4992-BDB8-AC21050515F0}" dt="2020-12-07T16:24:30.939" v="1225" actId="1076"/>
          <ac:picMkLst>
            <pc:docMk/>
            <pc:sldMk cId="764418541" sldId="279"/>
            <ac:picMk id="2" creationId="{87CA0BA6-E3BF-430A-94E3-61B00BC0D7D4}"/>
          </ac:picMkLst>
        </pc:picChg>
        <pc:picChg chg="add mod">
          <ac:chgData name="Rita Megale Maruggi" userId="781a46cf-5b2a-4547-a6f8-2610442f928c" providerId="ADAL" clId="{52376773-229D-4992-BDB8-AC21050515F0}" dt="2020-12-07T16:22:59.320" v="1218" actId="1036"/>
          <ac:picMkLst>
            <pc:docMk/>
            <pc:sldMk cId="764418541" sldId="279"/>
            <ac:picMk id="5" creationId="{95F1A59F-1E93-45E1-9D2B-165A849728A0}"/>
          </ac:picMkLst>
        </pc:picChg>
        <pc:picChg chg="add mod">
          <ac:chgData name="Rita Megale Maruggi" userId="781a46cf-5b2a-4547-a6f8-2610442f928c" providerId="ADAL" clId="{52376773-229D-4992-BDB8-AC21050515F0}" dt="2020-12-07T16:25:00.496" v="1227" actId="1076"/>
          <ac:picMkLst>
            <pc:docMk/>
            <pc:sldMk cId="764418541" sldId="279"/>
            <ac:picMk id="20" creationId="{64592962-C472-4AB6-92C3-25BEAACC8634}"/>
          </ac:picMkLst>
        </pc:picChg>
        <pc:cxnChg chg="add mod">
          <ac:chgData name="Rita Megale Maruggi" userId="781a46cf-5b2a-4547-a6f8-2610442f928c" providerId="ADAL" clId="{52376773-229D-4992-BDB8-AC21050515F0}" dt="2020-12-07T16:22:59.320" v="1218" actId="1036"/>
          <ac:cxnSpMkLst>
            <pc:docMk/>
            <pc:sldMk cId="764418541" sldId="279"/>
            <ac:cxnSpMk id="6" creationId="{2F657633-7260-43AF-8A29-DB75D631E7B6}"/>
          </ac:cxnSpMkLst>
        </pc:cxnChg>
        <pc:cxnChg chg="add mod">
          <ac:chgData name="Rita Megale Maruggi" userId="781a46cf-5b2a-4547-a6f8-2610442f928c" providerId="ADAL" clId="{52376773-229D-4992-BDB8-AC21050515F0}" dt="2020-12-07T16:22:59.320" v="1218" actId="1036"/>
          <ac:cxnSpMkLst>
            <pc:docMk/>
            <pc:sldMk cId="764418541" sldId="279"/>
            <ac:cxnSpMk id="10" creationId="{F0079DF2-CF9C-4989-8D82-E531F91AD7AD}"/>
          </ac:cxnSpMkLst>
        </pc:cxnChg>
        <pc:cxnChg chg="add mod">
          <ac:chgData name="Rita Megale Maruggi" userId="781a46cf-5b2a-4547-a6f8-2610442f928c" providerId="ADAL" clId="{52376773-229D-4992-BDB8-AC21050515F0}" dt="2020-12-07T16:22:59.320" v="1218" actId="1036"/>
          <ac:cxnSpMkLst>
            <pc:docMk/>
            <pc:sldMk cId="764418541" sldId="279"/>
            <ac:cxnSpMk id="11" creationId="{2405F05A-7624-4117-92F2-70AAE0194C94}"/>
          </ac:cxnSpMkLst>
        </pc:cxnChg>
        <pc:cxnChg chg="add mod">
          <ac:chgData name="Rita Megale Maruggi" userId="781a46cf-5b2a-4547-a6f8-2610442f928c" providerId="ADAL" clId="{52376773-229D-4992-BDB8-AC21050515F0}" dt="2020-12-07T16:22:59.320" v="1218" actId="1036"/>
          <ac:cxnSpMkLst>
            <pc:docMk/>
            <pc:sldMk cId="764418541" sldId="279"/>
            <ac:cxnSpMk id="12" creationId="{4C546F8B-441F-4E18-8DB4-F2CFDA5D0F35}"/>
          </ac:cxnSpMkLst>
        </pc:cxnChg>
      </pc:sldChg>
      <pc:sldChg chg="addSp modSp add mod">
        <pc:chgData name="Rita Megale Maruggi" userId="781a46cf-5b2a-4547-a6f8-2610442f928c" providerId="ADAL" clId="{52376773-229D-4992-BDB8-AC21050515F0}" dt="2020-12-07T16:27:39.707" v="1288" actId="20577"/>
        <pc:sldMkLst>
          <pc:docMk/>
          <pc:sldMk cId="3779993291" sldId="280"/>
        </pc:sldMkLst>
        <pc:spChg chg="add mod">
          <ac:chgData name="Rita Megale Maruggi" userId="781a46cf-5b2a-4547-a6f8-2610442f928c" providerId="ADAL" clId="{52376773-229D-4992-BDB8-AC21050515F0}" dt="2020-12-07T16:27:39.707" v="1288" actId="20577"/>
          <ac:spMkLst>
            <pc:docMk/>
            <pc:sldMk cId="3779993291" sldId="280"/>
            <ac:spMk id="3" creationId="{A7E5C387-B183-492F-97AE-D0BB7F0365A1}"/>
          </ac:spMkLst>
        </pc:spChg>
        <pc:spChg chg="add mod">
          <ac:chgData name="Rita Megale Maruggi" userId="781a46cf-5b2a-4547-a6f8-2610442f928c" providerId="ADAL" clId="{52376773-229D-4992-BDB8-AC21050515F0}" dt="2020-12-07T16:20:16.101" v="1193"/>
          <ac:spMkLst>
            <pc:docMk/>
            <pc:sldMk cId="3779993291" sldId="280"/>
            <ac:spMk id="5" creationId="{A6748419-0E93-4452-821D-6F925321311C}"/>
          </ac:spMkLst>
        </pc:spChg>
        <pc:spChg chg="add mod">
          <ac:chgData name="Rita Megale Maruggi" userId="781a46cf-5b2a-4547-a6f8-2610442f928c" providerId="ADAL" clId="{52376773-229D-4992-BDB8-AC21050515F0}" dt="2020-12-07T16:20:16.101" v="1193"/>
          <ac:spMkLst>
            <pc:docMk/>
            <pc:sldMk cId="3779993291" sldId="280"/>
            <ac:spMk id="6" creationId="{19C4E15D-6377-468A-B594-6C14E90B998D}"/>
          </ac:spMkLst>
        </pc:spChg>
        <pc:spChg chg="add mod">
          <ac:chgData name="Rita Megale Maruggi" userId="781a46cf-5b2a-4547-a6f8-2610442f928c" providerId="ADAL" clId="{52376773-229D-4992-BDB8-AC21050515F0}" dt="2020-12-07T16:20:16.101" v="1193"/>
          <ac:spMkLst>
            <pc:docMk/>
            <pc:sldMk cId="3779993291" sldId="280"/>
            <ac:spMk id="7" creationId="{84C88D7E-6918-4D0A-9FAB-C051006EF232}"/>
          </ac:spMkLst>
        </pc:spChg>
        <pc:spChg chg="add mod">
          <ac:chgData name="Rita Megale Maruggi" userId="781a46cf-5b2a-4547-a6f8-2610442f928c" providerId="ADAL" clId="{52376773-229D-4992-BDB8-AC21050515F0}" dt="2020-12-07T16:20:16.101" v="1193"/>
          <ac:spMkLst>
            <pc:docMk/>
            <pc:sldMk cId="3779993291" sldId="280"/>
            <ac:spMk id="9" creationId="{B4817B6F-38A8-4FF3-B931-BF0C56A3EFB3}"/>
          </ac:spMkLst>
        </pc:spChg>
        <pc:spChg chg="add mod">
          <ac:chgData name="Rita Megale Maruggi" userId="781a46cf-5b2a-4547-a6f8-2610442f928c" providerId="ADAL" clId="{52376773-229D-4992-BDB8-AC21050515F0}" dt="2020-12-07T16:20:16.101" v="1193"/>
          <ac:spMkLst>
            <pc:docMk/>
            <pc:sldMk cId="3779993291" sldId="280"/>
            <ac:spMk id="11" creationId="{B960A18F-8B01-4A11-9AE5-0AF885A76D50}"/>
          </ac:spMkLst>
        </pc:spChg>
        <pc:spChg chg="add mod">
          <ac:chgData name="Rita Megale Maruggi" userId="781a46cf-5b2a-4547-a6f8-2610442f928c" providerId="ADAL" clId="{52376773-229D-4992-BDB8-AC21050515F0}" dt="2020-12-07T16:20:16.101" v="1193"/>
          <ac:spMkLst>
            <pc:docMk/>
            <pc:sldMk cId="3779993291" sldId="280"/>
            <ac:spMk id="12" creationId="{A015D011-E525-4122-B4C3-1C0D3B53D4B5}"/>
          </ac:spMkLst>
        </pc:spChg>
        <pc:spChg chg="add mod">
          <ac:chgData name="Rita Megale Maruggi" userId="781a46cf-5b2a-4547-a6f8-2610442f928c" providerId="ADAL" clId="{52376773-229D-4992-BDB8-AC21050515F0}" dt="2020-12-07T16:20:16.101" v="1193"/>
          <ac:spMkLst>
            <pc:docMk/>
            <pc:sldMk cId="3779993291" sldId="280"/>
            <ac:spMk id="16" creationId="{4AEBF404-B1B8-43A9-955F-6D2EB0403482}"/>
          </ac:spMkLst>
        </pc:spChg>
        <pc:spChg chg="add mod">
          <ac:chgData name="Rita Megale Maruggi" userId="781a46cf-5b2a-4547-a6f8-2610442f928c" providerId="ADAL" clId="{52376773-229D-4992-BDB8-AC21050515F0}" dt="2020-12-07T16:20:16.101" v="1193"/>
          <ac:spMkLst>
            <pc:docMk/>
            <pc:sldMk cId="3779993291" sldId="280"/>
            <ac:spMk id="19" creationId="{40F5C54D-4F65-4A2B-8855-A2EC49307881}"/>
          </ac:spMkLst>
        </pc:spChg>
        <pc:spChg chg="add mod">
          <ac:chgData name="Rita Megale Maruggi" userId="781a46cf-5b2a-4547-a6f8-2610442f928c" providerId="ADAL" clId="{52376773-229D-4992-BDB8-AC21050515F0}" dt="2020-12-07T16:20:16.101" v="1193"/>
          <ac:spMkLst>
            <pc:docMk/>
            <pc:sldMk cId="3779993291" sldId="280"/>
            <ac:spMk id="22" creationId="{4E463BE8-F5C5-434E-B136-92F23B79F8AE}"/>
          </ac:spMkLst>
        </pc:spChg>
        <pc:spChg chg="add mod">
          <ac:chgData name="Rita Megale Maruggi" userId="781a46cf-5b2a-4547-a6f8-2610442f928c" providerId="ADAL" clId="{52376773-229D-4992-BDB8-AC21050515F0}" dt="2020-12-07T16:20:16.101" v="1193"/>
          <ac:spMkLst>
            <pc:docMk/>
            <pc:sldMk cId="3779993291" sldId="280"/>
            <ac:spMk id="23" creationId="{737FBF7E-3D79-4384-BFBF-6DC8780ACF71}"/>
          </ac:spMkLst>
        </pc:spChg>
        <pc:spChg chg="add mod">
          <ac:chgData name="Rita Megale Maruggi" userId="781a46cf-5b2a-4547-a6f8-2610442f928c" providerId="ADAL" clId="{52376773-229D-4992-BDB8-AC21050515F0}" dt="2020-12-07T16:20:16.101" v="1193"/>
          <ac:spMkLst>
            <pc:docMk/>
            <pc:sldMk cId="3779993291" sldId="280"/>
            <ac:spMk id="24" creationId="{B1FC4559-3D83-483E-9F24-CD96C33B9E9D}"/>
          </ac:spMkLst>
        </pc:spChg>
        <pc:spChg chg="add mod">
          <ac:chgData name="Rita Megale Maruggi" userId="781a46cf-5b2a-4547-a6f8-2610442f928c" providerId="ADAL" clId="{52376773-229D-4992-BDB8-AC21050515F0}" dt="2020-12-07T16:20:16.101" v="1193"/>
          <ac:spMkLst>
            <pc:docMk/>
            <pc:sldMk cId="3779993291" sldId="280"/>
            <ac:spMk id="26" creationId="{1AEB585A-40CA-4332-AB2F-21BA42D9B8CA}"/>
          </ac:spMkLst>
        </pc:spChg>
        <pc:spChg chg="add mod">
          <ac:chgData name="Rita Megale Maruggi" userId="781a46cf-5b2a-4547-a6f8-2610442f928c" providerId="ADAL" clId="{52376773-229D-4992-BDB8-AC21050515F0}" dt="2020-12-07T16:20:16.101" v="1193"/>
          <ac:spMkLst>
            <pc:docMk/>
            <pc:sldMk cId="3779993291" sldId="280"/>
            <ac:spMk id="27" creationId="{46C8328C-1E20-438C-8917-977CD0EDF1DB}"/>
          </ac:spMkLst>
        </pc:spChg>
        <pc:graphicFrameChg chg="add mod">
          <ac:chgData name="Rita Megale Maruggi" userId="781a46cf-5b2a-4547-a6f8-2610442f928c" providerId="ADAL" clId="{52376773-229D-4992-BDB8-AC21050515F0}" dt="2020-12-07T16:20:16.101" v="1193"/>
          <ac:graphicFrameMkLst>
            <pc:docMk/>
            <pc:sldMk cId="3779993291" sldId="280"/>
            <ac:graphicFrameMk id="25" creationId="{825BDE3D-6831-47EC-B393-857EDE14D772}"/>
          </ac:graphicFrameMkLst>
        </pc:graphicFrameChg>
        <pc:picChg chg="add mod">
          <ac:chgData name="Rita Megale Maruggi" userId="781a46cf-5b2a-4547-a6f8-2610442f928c" providerId="ADAL" clId="{52376773-229D-4992-BDB8-AC21050515F0}" dt="2020-12-07T16:26:19.237" v="1231" actId="1076"/>
          <ac:picMkLst>
            <pc:docMk/>
            <pc:sldMk cId="3779993291" sldId="280"/>
            <ac:picMk id="2" creationId="{D89931AE-73E5-411F-82F7-6226B3FA0C53}"/>
          </ac:picMkLst>
        </pc:picChg>
        <pc:cxnChg chg="add mod">
          <ac:chgData name="Rita Megale Maruggi" userId="781a46cf-5b2a-4547-a6f8-2610442f928c" providerId="ADAL" clId="{52376773-229D-4992-BDB8-AC21050515F0}" dt="2020-12-07T16:20:16.101" v="1193"/>
          <ac:cxnSpMkLst>
            <pc:docMk/>
            <pc:sldMk cId="3779993291" sldId="280"/>
            <ac:cxnSpMk id="8" creationId="{723927F0-8BA3-4589-BB8C-65452C9D54CC}"/>
          </ac:cxnSpMkLst>
        </pc:cxnChg>
        <pc:cxnChg chg="add mod">
          <ac:chgData name="Rita Megale Maruggi" userId="781a46cf-5b2a-4547-a6f8-2610442f928c" providerId="ADAL" clId="{52376773-229D-4992-BDB8-AC21050515F0}" dt="2020-12-07T16:20:16.101" v="1193"/>
          <ac:cxnSpMkLst>
            <pc:docMk/>
            <pc:sldMk cId="3779993291" sldId="280"/>
            <ac:cxnSpMk id="10" creationId="{E076DC05-8C9C-463C-8A6A-638F80FC5638}"/>
          </ac:cxnSpMkLst>
        </pc:cxnChg>
        <pc:cxnChg chg="add mod">
          <ac:chgData name="Rita Megale Maruggi" userId="781a46cf-5b2a-4547-a6f8-2610442f928c" providerId="ADAL" clId="{52376773-229D-4992-BDB8-AC21050515F0}" dt="2020-12-07T16:20:16.101" v="1193"/>
          <ac:cxnSpMkLst>
            <pc:docMk/>
            <pc:sldMk cId="3779993291" sldId="280"/>
            <ac:cxnSpMk id="13" creationId="{20F5F67E-669E-4826-9173-A3ACCB8BE255}"/>
          </ac:cxnSpMkLst>
        </pc:cxnChg>
        <pc:cxnChg chg="add mod">
          <ac:chgData name="Rita Megale Maruggi" userId="781a46cf-5b2a-4547-a6f8-2610442f928c" providerId="ADAL" clId="{52376773-229D-4992-BDB8-AC21050515F0}" dt="2020-12-07T16:20:16.101" v="1193"/>
          <ac:cxnSpMkLst>
            <pc:docMk/>
            <pc:sldMk cId="3779993291" sldId="280"/>
            <ac:cxnSpMk id="14" creationId="{2559D31F-28B5-4A6C-9CB4-02DA4BA6A707}"/>
          </ac:cxnSpMkLst>
        </pc:cxnChg>
        <pc:cxnChg chg="add mod">
          <ac:chgData name="Rita Megale Maruggi" userId="781a46cf-5b2a-4547-a6f8-2610442f928c" providerId="ADAL" clId="{52376773-229D-4992-BDB8-AC21050515F0}" dt="2020-12-07T16:20:16.101" v="1193"/>
          <ac:cxnSpMkLst>
            <pc:docMk/>
            <pc:sldMk cId="3779993291" sldId="280"/>
            <ac:cxnSpMk id="15" creationId="{23E6EDE0-FB05-4ECB-8A3E-DF74ACC58A3A}"/>
          </ac:cxnSpMkLst>
        </pc:cxnChg>
        <pc:cxnChg chg="add mod">
          <ac:chgData name="Rita Megale Maruggi" userId="781a46cf-5b2a-4547-a6f8-2610442f928c" providerId="ADAL" clId="{52376773-229D-4992-BDB8-AC21050515F0}" dt="2020-12-07T16:20:16.101" v="1193"/>
          <ac:cxnSpMkLst>
            <pc:docMk/>
            <pc:sldMk cId="3779993291" sldId="280"/>
            <ac:cxnSpMk id="17" creationId="{A1CD7BFF-CFAA-42BC-BA52-30ED4805DE9E}"/>
          </ac:cxnSpMkLst>
        </pc:cxnChg>
        <pc:cxnChg chg="add mod">
          <ac:chgData name="Rita Megale Maruggi" userId="781a46cf-5b2a-4547-a6f8-2610442f928c" providerId="ADAL" clId="{52376773-229D-4992-BDB8-AC21050515F0}" dt="2020-12-07T16:20:16.101" v="1193"/>
          <ac:cxnSpMkLst>
            <pc:docMk/>
            <pc:sldMk cId="3779993291" sldId="280"/>
            <ac:cxnSpMk id="18" creationId="{1C6FB2FF-A4D1-4079-A6DD-6F0CEA024574}"/>
          </ac:cxnSpMkLst>
        </pc:cxnChg>
        <pc:cxnChg chg="add mod">
          <ac:chgData name="Rita Megale Maruggi" userId="781a46cf-5b2a-4547-a6f8-2610442f928c" providerId="ADAL" clId="{52376773-229D-4992-BDB8-AC21050515F0}" dt="2020-12-07T16:20:16.101" v="1193"/>
          <ac:cxnSpMkLst>
            <pc:docMk/>
            <pc:sldMk cId="3779993291" sldId="280"/>
            <ac:cxnSpMk id="20" creationId="{D4007792-B101-4184-B525-DE49A35A7623}"/>
          </ac:cxnSpMkLst>
        </pc:cxnChg>
        <pc:cxnChg chg="add mod">
          <ac:chgData name="Rita Megale Maruggi" userId="781a46cf-5b2a-4547-a6f8-2610442f928c" providerId="ADAL" clId="{52376773-229D-4992-BDB8-AC21050515F0}" dt="2020-12-07T16:20:16.101" v="1193"/>
          <ac:cxnSpMkLst>
            <pc:docMk/>
            <pc:sldMk cId="3779993291" sldId="280"/>
            <ac:cxnSpMk id="21" creationId="{171814CB-BD04-48EA-829E-273751906268}"/>
          </ac:cxnSpMkLst>
        </pc:cxnChg>
      </pc:sldChg>
      <pc:sldChg chg="addSp modSp add mod">
        <pc:chgData name="Rita Megale Maruggi" userId="781a46cf-5b2a-4547-a6f8-2610442f928c" providerId="ADAL" clId="{52376773-229D-4992-BDB8-AC21050515F0}" dt="2020-12-07T16:27:46.472" v="1290"/>
        <pc:sldMkLst>
          <pc:docMk/>
          <pc:sldMk cId="2999318500" sldId="281"/>
        </pc:sldMkLst>
        <pc:spChg chg="add mod">
          <ac:chgData name="Rita Megale Maruggi" userId="781a46cf-5b2a-4547-a6f8-2610442f928c" providerId="ADAL" clId="{52376773-229D-4992-BDB8-AC21050515F0}" dt="2020-12-07T16:27:46.472" v="1290"/>
          <ac:spMkLst>
            <pc:docMk/>
            <pc:sldMk cId="2999318500" sldId="281"/>
            <ac:spMk id="3" creationId="{68C6008D-8547-42CB-BF1B-11AC29EEC102}"/>
          </ac:spMkLst>
        </pc:spChg>
        <pc:spChg chg="add mod">
          <ac:chgData name="Rita Megale Maruggi" userId="781a46cf-5b2a-4547-a6f8-2610442f928c" providerId="ADAL" clId="{52376773-229D-4992-BDB8-AC21050515F0}" dt="2020-12-07T16:20:36.620" v="1194"/>
          <ac:spMkLst>
            <pc:docMk/>
            <pc:sldMk cId="2999318500" sldId="281"/>
            <ac:spMk id="5" creationId="{0E0288EA-B916-403B-BDAE-C0A6F656AB73}"/>
          </ac:spMkLst>
        </pc:spChg>
        <pc:spChg chg="add mod">
          <ac:chgData name="Rita Megale Maruggi" userId="781a46cf-5b2a-4547-a6f8-2610442f928c" providerId="ADAL" clId="{52376773-229D-4992-BDB8-AC21050515F0}" dt="2020-12-07T16:20:36.620" v="1194"/>
          <ac:spMkLst>
            <pc:docMk/>
            <pc:sldMk cId="2999318500" sldId="281"/>
            <ac:spMk id="6" creationId="{75E8C9BB-27F7-42EA-B859-1C1F9784A4E0}"/>
          </ac:spMkLst>
        </pc:spChg>
        <pc:spChg chg="add mod">
          <ac:chgData name="Rita Megale Maruggi" userId="781a46cf-5b2a-4547-a6f8-2610442f928c" providerId="ADAL" clId="{52376773-229D-4992-BDB8-AC21050515F0}" dt="2020-12-07T16:20:36.620" v="1194"/>
          <ac:spMkLst>
            <pc:docMk/>
            <pc:sldMk cId="2999318500" sldId="281"/>
            <ac:spMk id="7" creationId="{BED5FA37-5BEC-409B-A9CC-7BE0D04930CC}"/>
          </ac:spMkLst>
        </pc:spChg>
        <pc:spChg chg="add mod">
          <ac:chgData name="Rita Megale Maruggi" userId="781a46cf-5b2a-4547-a6f8-2610442f928c" providerId="ADAL" clId="{52376773-229D-4992-BDB8-AC21050515F0}" dt="2020-12-07T16:20:36.620" v="1194"/>
          <ac:spMkLst>
            <pc:docMk/>
            <pc:sldMk cId="2999318500" sldId="281"/>
            <ac:spMk id="9" creationId="{565C3417-1174-4A41-AB85-D74FF7EF17CF}"/>
          </ac:spMkLst>
        </pc:spChg>
        <pc:spChg chg="add mod">
          <ac:chgData name="Rita Megale Maruggi" userId="781a46cf-5b2a-4547-a6f8-2610442f928c" providerId="ADAL" clId="{52376773-229D-4992-BDB8-AC21050515F0}" dt="2020-12-07T16:20:36.620" v="1194"/>
          <ac:spMkLst>
            <pc:docMk/>
            <pc:sldMk cId="2999318500" sldId="281"/>
            <ac:spMk id="11" creationId="{54FA54CC-CF02-403D-99C0-0477DBE4449E}"/>
          </ac:spMkLst>
        </pc:spChg>
        <pc:spChg chg="add mod">
          <ac:chgData name="Rita Megale Maruggi" userId="781a46cf-5b2a-4547-a6f8-2610442f928c" providerId="ADAL" clId="{52376773-229D-4992-BDB8-AC21050515F0}" dt="2020-12-07T16:20:36.620" v="1194"/>
          <ac:spMkLst>
            <pc:docMk/>
            <pc:sldMk cId="2999318500" sldId="281"/>
            <ac:spMk id="12" creationId="{B59656D9-95C4-466E-90E5-3A0223D25A1D}"/>
          </ac:spMkLst>
        </pc:spChg>
        <pc:spChg chg="add mod">
          <ac:chgData name="Rita Megale Maruggi" userId="781a46cf-5b2a-4547-a6f8-2610442f928c" providerId="ADAL" clId="{52376773-229D-4992-BDB8-AC21050515F0}" dt="2020-12-07T16:20:36.620" v="1194"/>
          <ac:spMkLst>
            <pc:docMk/>
            <pc:sldMk cId="2999318500" sldId="281"/>
            <ac:spMk id="15" creationId="{FBDDEAB7-B44C-473F-89E2-AAD81114DBB3}"/>
          </ac:spMkLst>
        </pc:spChg>
        <pc:spChg chg="add mod">
          <ac:chgData name="Rita Megale Maruggi" userId="781a46cf-5b2a-4547-a6f8-2610442f928c" providerId="ADAL" clId="{52376773-229D-4992-BDB8-AC21050515F0}" dt="2020-12-07T16:20:36.620" v="1194"/>
          <ac:spMkLst>
            <pc:docMk/>
            <pc:sldMk cId="2999318500" sldId="281"/>
            <ac:spMk id="18" creationId="{E868764A-9AD8-4030-8334-5CDD3FC16F7B}"/>
          </ac:spMkLst>
        </pc:spChg>
        <pc:spChg chg="add mod">
          <ac:chgData name="Rita Megale Maruggi" userId="781a46cf-5b2a-4547-a6f8-2610442f928c" providerId="ADAL" clId="{52376773-229D-4992-BDB8-AC21050515F0}" dt="2020-12-07T16:20:36.620" v="1194"/>
          <ac:spMkLst>
            <pc:docMk/>
            <pc:sldMk cId="2999318500" sldId="281"/>
            <ac:spMk id="21" creationId="{1ACE749E-CB6D-4B3C-8FA3-EB9393FDEA26}"/>
          </ac:spMkLst>
        </pc:spChg>
        <pc:spChg chg="add mod">
          <ac:chgData name="Rita Megale Maruggi" userId="781a46cf-5b2a-4547-a6f8-2610442f928c" providerId="ADAL" clId="{52376773-229D-4992-BDB8-AC21050515F0}" dt="2020-12-07T16:20:36.620" v="1194"/>
          <ac:spMkLst>
            <pc:docMk/>
            <pc:sldMk cId="2999318500" sldId="281"/>
            <ac:spMk id="22" creationId="{B165E69E-EF92-4EC0-B5C5-F05F868F1820}"/>
          </ac:spMkLst>
        </pc:spChg>
        <pc:spChg chg="add mod">
          <ac:chgData name="Rita Megale Maruggi" userId="781a46cf-5b2a-4547-a6f8-2610442f928c" providerId="ADAL" clId="{52376773-229D-4992-BDB8-AC21050515F0}" dt="2020-12-07T16:20:36.620" v="1194"/>
          <ac:spMkLst>
            <pc:docMk/>
            <pc:sldMk cId="2999318500" sldId="281"/>
            <ac:spMk id="23" creationId="{C7D948D4-B839-48AA-A08F-E3E645340B72}"/>
          </ac:spMkLst>
        </pc:spChg>
        <pc:spChg chg="add mod">
          <ac:chgData name="Rita Megale Maruggi" userId="781a46cf-5b2a-4547-a6f8-2610442f928c" providerId="ADAL" clId="{52376773-229D-4992-BDB8-AC21050515F0}" dt="2020-12-07T16:20:36.620" v="1194"/>
          <ac:spMkLst>
            <pc:docMk/>
            <pc:sldMk cId="2999318500" sldId="281"/>
            <ac:spMk id="24" creationId="{E6E2E43B-7C08-4B77-9176-0F5D4CD29703}"/>
          </ac:spMkLst>
        </pc:spChg>
        <pc:spChg chg="add mod">
          <ac:chgData name="Rita Megale Maruggi" userId="781a46cf-5b2a-4547-a6f8-2610442f928c" providerId="ADAL" clId="{52376773-229D-4992-BDB8-AC21050515F0}" dt="2020-12-07T16:20:36.620" v="1194"/>
          <ac:spMkLst>
            <pc:docMk/>
            <pc:sldMk cId="2999318500" sldId="281"/>
            <ac:spMk id="25" creationId="{E4C6F7D5-F2A3-4DAB-9343-3AF27E2F4EBB}"/>
          </ac:spMkLst>
        </pc:spChg>
        <pc:spChg chg="add mod">
          <ac:chgData name="Rita Megale Maruggi" userId="781a46cf-5b2a-4547-a6f8-2610442f928c" providerId="ADAL" clId="{52376773-229D-4992-BDB8-AC21050515F0}" dt="2020-12-07T16:20:36.620" v="1194"/>
          <ac:spMkLst>
            <pc:docMk/>
            <pc:sldMk cId="2999318500" sldId="281"/>
            <ac:spMk id="28" creationId="{F08C4C5C-63F6-4E53-B601-4D8BD3B1BADE}"/>
          </ac:spMkLst>
        </pc:spChg>
        <pc:spChg chg="add mod">
          <ac:chgData name="Rita Megale Maruggi" userId="781a46cf-5b2a-4547-a6f8-2610442f928c" providerId="ADAL" clId="{52376773-229D-4992-BDB8-AC21050515F0}" dt="2020-12-07T16:20:36.620" v="1194"/>
          <ac:spMkLst>
            <pc:docMk/>
            <pc:sldMk cId="2999318500" sldId="281"/>
            <ac:spMk id="31" creationId="{6C91755C-E11E-465C-8253-7BF866DA4603}"/>
          </ac:spMkLst>
        </pc:spChg>
        <pc:spChg chg="add mod">
          <ac:chgData name="Rita Megale Maruggi" userId="781a46cf-5b2a-4547-a6f8-2610442f928c" providerId="ADAL" clId="{52376773-229D-4992-BDB8-AC21050515F0}" dt="2020-12-07T16:20:36.620" v="1194"/>
          <ac:spMkLst>
            <pc:docMk/>
            <pc:sldMk cId="2999318500" sldId="281"/>
            <ac:spMk id="32" creationId="{4287D745-0FEA-4680-A0B7-F0D9D5EC2377}"/>
          </ac:spMkLst>
        </pc:spChg>
        <pc:graphicFrameChg chg="add mod">
          <ac:chgData name="Rita Megale Maruggi" userId="781a46cf-5b2a-4547-a6f8-2610442f928c" providerId="ADAL" clId="{52376773-229D-4992-BDB8-AC21050515F0}" dt="2020-12-07T16:20:36.620" v="1194"/>
          <ac:graphicFrameMkLst>
            <pc:docMk/>
            <pc:sldMk cId="2999318500" sldId="281"/>
            <ac:graphicFrameMk id="26" creationId="{734BA569-18F9-4839-8EBF-DF1EA993D3D6}"/>
          </ac:graphicFrameMkLst>
        </pc:graphicFrameChg>
        <pc:cxnChg chg="add mod">
          <ac:chgData name="Rita Megale Maruggi" userId="781a46cf-5b2a-4547-a6f8-2610442f928c" providerId="ADAL" clId="{52376773-229D-4992-BDB8-AC21050515F0}" dt="2020-12-07T16:20:36.620" v="1194"/>
          <ac:cxnSpMkLst>
            <pc:docMk/>
            <pc:sldMk cId="2999318500" sldId="281"/>
            <ac:cxnSpMk id="8" creationId="{834DC851-6BE6-4AF7-A486-C150F87B8FD5}"/>
          </ac:cxnSpMkLst>
        </pc:cxnChg>
        <pc:cxnChg chg="add mod">
          <ac:chgData name="Rita Megale Maruggi" userId="781a46cf-5b2a-4547-a6f8-2610442f928c" providerId="ADAL" clId="{52376773-229D-4992-BDB8-AC21050515F0}" dt="2020-12-07T16:20:36.620" v="1194"/>
          <ac:cxnSpMkLst>
            <pc:docMk/>
            <pc:sldMk cId="2999318500" sldId="281"/>
            <ac:cxnSpMk id="10" creationId="{D05B1B39-4767-421C-A75E-8BCF9496EFAF}"/>
          </ac:cxnSpMkLst>
        </pc:cxnChg>
        <pc:cxnChg chg="add mod">
          <ac:chgData name="Rita Megale Maruggi" userId="781a46cf-5b2a-4547-a6f8-2610442f928c" providerId="ADAL" clId="{52376773-229D-4992-BDB8-AC21050515F0}" dt="2020-12-07T16:20:36.620" v="1194"/>
          <ac:cxnSpMkLst>
            <pc:docMk/>
            <pc:sldMk cId="2999318500" sldId="281"/>
            <ac:cxnSpMk id="13" creationId="{72D3848B-373C-4E2C-8192-1A67DA15A325}"/>
          </ac:cxnSpMkLst>
        </pc:cxnChg>
        <pc:cxnChg chg="add mod">
          <ac:chgData name="Rita Megale Maruggi" userId="781a46cf-5b2a-4547-a6f8-2610442f928c" providerId="ADAL" clId="{52376773-229D-4992-BDB8-AC21050515F0}" dt="2020-12-07T16:20:36.620" v="1194"/>
          <ac:cxnSpMkLst>
            <pc:docMk/>
            <pc:sldMk cId="2999318500" sldId="281"/>
            <ac:cxnSpMk id="14" creationId="{F9CAF27D-7300-4621-AD3B-D0927B0FA633}"/>
          </ac:cxnSpMkLst>
        </pc:cxnChg>
        <pc:cxnChg chg="add mod">
          <ac:chgData name="Rita Megale Maruggi" userId="781a46cf-5b2a-4547-a6f8-2610442f928c" providerId="ADAL" clId="{52376773-229D-4992-BDB8-AC21050515F0}" dt="2020-12-07T16:20:36.620" v="1194"/>
          <ac:cxnSpMkLst>
            <pc:docMk/>
            <pc:sldMk cId="2999318500" sldId="281"/>
            <ac:cxnSpMk id="16" creationId="{0ED1FBE8-8D71-4299-B37F-495D62E84DF0}"/>
          </ac:cxnSpMkLst>
        </pc:cxnChg>
        <pc:cxnChg chg="add mod">
          <ac:chgData name="Rita Megale Maruggi" userId="781a46cf-5b2a-4547-a6f8-2610442f928c" providerId="ADAL" clId="{52376773-229D-4992-BDB8-AC21050515F0}" dt="2020-12-07T16:20:36.620" v="1194"/>
          <ac:cxnSpMkLst>
            <pc:docMk/>
            <pc:sldMk cId="2999318500" sldId="281"/>
            <ac:cxnSpMk id="17" creationId="{0F1149CE-EF9C-4305-A120-13A22D319022}"/>
          </ac:cxnSpMkLst>
        </pc:cxnChg>
        <pc:cxnChg chg="add mod">
          <ac:chgData name="Rita Megale Maruggi" userId="781a46cf-5b2a-4547-a6f8-2610442f928c" providerId="ADAL" clId="{52376773-229D-4992-BDB8-AC21050515F0}" dt="2020-12-07T16:20:36.620" v="1194"/>
          <ac:cxnSpMkLst>
            <pc:docMk/>
            <pc:sldMk cId="2999318500" sldId="281"/>
            <ac:cxnSpMk id="19" creationId="{CE3213E0-0C4A-45CA-A20A-D986CCA9B0EB}"/>
          </ac:cxnSpMkLst>
        </pc:cxnChg>
        <pc:cxnChg chg="add mod">
          <ac:chgData name="Rita Megale Maruggi" userId="781a46cf-5b2a-4547-a6f8-2610442f928c" providerId="ADAL" clId="{52376773-229D-4992-BDB8-AC21050515F0}" dt="2020-12-07T16:20:36.620" v="1194"/>
          <ac:cxnSpMkLst>
            <pc:docMk/>
            <pc:sldMk cId="2999318500" sldId="281"/>
            <ac:cxnSpMk id="20" creationId="{FBF1B78A-B87B-41D0-B2D1-6B6731FC1417}"/>
          </ac:cxnSpMkLst>
        </pc:cxnChg>
        <pc:cxnChg chg="add mod">
          <ac:chgData name="Rita Megale Maruggi" userId="781a46cf-5b2a-4547-a6f8-2610442f928c" providerId="ADAL" clId="{52376773-229D-4992-BDB8-AC21050515F0}" dt="2020-12-07T16:20:36.620" v="1194"/>
          <ac:cxnSpMkLst>
            <pc:docMk/>
            <pc:sldMk cId="2999318500" sldId="281"/>
            <ac:cxnSpMk id="27" creationId="{B87FE66E-AE04-4398-8B84-207E83B41CE3}"/>
          </ac:cxnSpMkLst>
        </pc:cxnChg>
        <pc:cxnChg chg="add mod">
          <ac:chgData name="Rita Megale Maruggi" userId="781a46cf-5b2a-4547-a6f8-2610442f928c" providerId="ADAL" clId="{52376773-229D-4992-BDB8-AC21050515F0}" dt="2020-12-07T16:20:36.620" v="1194"/>
          <ac:cxnSpMkLst>
            <pc:docMk/>
            <pc:sldMk cId="2999318500" sldId="281"/>
            <ac:cxnSpMk id="29" creationId="{8F084027-1BD9-4020-BEF6-E10B6E8BE2D3}"/>
          </ac:cxnSpMkLst>
        </pc:cxnChg>
        <pc:cxnChg chg="add mod">
          <ac:chgData name="Rita Megale Maruggi" userId="781a46cf-5b2a-4547-a6f8-2610442f928c" providerId="ADAL" clId="{52376773-229D-4992-BDB8-AC21050515F0}" dt="2020-12-07T16:20:36.620" v="1194"/>
          <ac:cxnSpMkLst>
            <pc:docMk/>
            <pc:sldMk cId="2999318500" sldId="281"/>
            <ac:cxnSpMk id="30" creationId="{3156F2F8-72B8-49C2-9296-9B7A781BA6DA}"/>
          </ac:cxnSpMkLst>
        </pc:cxnChg>
      </pc:sldChg>
      <pc:sldChg chg="modSp new mod">
        <pc:chgData name="Rita Megale Maruggi" userId="781a46cf-5b2a-4547-a6f8-2610442f928c" providerId="ADAL" clId="{52376773-229D-4992-BDB8-AC21050515F0}" dt="2020-12-07T16:19:43.242" v="1192" actId="1076"/>
        <pc:sldMkLst>
          <pc:docMk/>
          <pc:sldMk cId="1423446452" sldId="282"/>
        </pc:sldMkLst>
        <pc:spChg chg="mod">
          <ac:chgData name="Rita Megale Maruggi" userId="781a46cf-5b2a-4547-a6f8-2610442f928c" providerId="ADAL" clId="{52376773-229D-4992-BDB8-AC21050515F0}" dt="2020-12-07T16:19:43.242" v="1192" actId="1076"/>
          <ac:spMkLst>
            <pc:docMk/>
            <pc:sldMk cId="1423446452" sldId="282"/>
            <ac:spMk id="2" creationId="{47570C28-4831-424F-8278-A2C4AAA50FB1}"/>
          </ac:spMkLst>
        </pc:spChg>
        <pc:spChg chg="mod">
          <ac:chgData name="Rita Megale Maruggi" userId="781a46cf-5b2a-4547-a6f8-2610442f928c" providerId="ADAL" clId="{52376773-229D-4992-BDB8-AC21050515F0}" dt="2020-12-07T16:19:28.777" v="1189" actId="207"/>
          <ac:spMkLst>
            <pc:docMk/>
            <pc:sldMk cId="1423446452" sldId="282"/>
            <ac:spMk id="3" creationId="{F829191D-53DD-48DF-9B72-F3C3D4F5273A}"/>
          </ac:spMkLst>
        </pc:spChg>
      </pc:sldChg>
      <pc:sldChg chg="addSp delSp modSp add del mod">
        <pc:chgData name="Rita Megale Maruggi" userId="781a46cf-5b2a-4547-a6f8-2610442f928c" providerId="ADAL" clId="{52376773-229D-4992-BDB8-AC21050515F0}" dt="2020-12-08T10:04:54.441" v="4712" actId="47"/>
        <pc:sldMkLst>
          <pc:docMk/>
          <pc:sldMk cId="2117413889" sldId="283"/>
        </pc:sldMkLst>
        <pc:spChg chg="add del mod">
          <ac:chgData name="Rita Megale Maruggi" userId="781a46cf-5b2a-4547-a6f8-2610442f928c" providerId="ADAL" clId="{52376773-229D-4992-BDB8-AC21050515F0}" dt="2020-12-08T08:49:03.165" v="3018"/>
          <ac:spMkLst>
            <pc:docMk/>
            <pc:sldMk cId="2117413889" sldId="283"/>
            <ac:spMk id="42" creationId="{97BF2C39-59E7-4402-9552-586CC55D8086}"/>
          </ac:spMkLst>
        </pc:spChg>
        <pc:spChg chg="add del mod">
          <ac:chgData name="Rita Megale Maruggi" userId="781a46cf-5b2a-4547-a6f8-2610442f928c" providerId="ADAL" clId="{52376773-229D-4992-BDB8-AC21050515F0}" dt="2020-12-08T08:49:03.165" v="3018"/>
          <ac:spMkLst>
            <pc:docMk/>
            <pc:sldMk cId="2117413889" sldId="283"/>
            <ac:spMk id="49" creationId="{B4A304D0-E8DF-4ADD-A3DA-2F27B9476C46}"/>
          </ac:spMkLst>
        </pc:spChg>
        <pc:spChg chg="add del mod">
          <ac:chgData name="Rita Megale Maruggi" userId="781a46cf-5b2a-4547-a6f8-2610442f928c" providerId="ADAL" clId="{52376773-229D-4992-BDB8-AC21050515F0}" dt="2020-12-08T08:49:03.165" v="3018"/>
          <ac:spMkLst>
            <pc:docMk/>
            <pc:sldMk cId="2117413889" sldId="283"/>
            <ac:spMk id="50" creationId="{85420E70-1954-463C-98D3-94513496BA9B}"/>
          </ac:spMkLst>
        </pc:spChg>
        <pc:spChg chg="add del mod">
          <ac:chgData name="Rita Megale Maruggi" userId="781a46cf-5b2a-4547-a6f8-2610442f928c" providerId="ADAL" clId="{52376773-229D-4992-BDB8-AC21050515F0}" dt="2020-12-08T08:49:03.165" v="3018"/>
          <ac:spMkLst>
            <pc:docMk/>
            <pc:sldMk cId="2117413889" sldId="283"/>
            <ac:spMk id="51" creationId="{880A4641-A74C-4BE8-BE4F-6E07693081B9}"/>
          </ac:spMkLst>
        </pc:spChg>
        <pc:spChg chg="add del mod">
          <ac:chgData name="Rita Megale Maruggi" userId="781a46cf-5b2a-4547-a6f8-2610442f928c" providerId="ADAL" clId="{52376773-229D-4992-BDB8-AC21050515F0}" dt="2020-12-08T08:49:03.165" v="3018"/>
          <ac:spMkLst>
            <pc:docMk/>
            <pc:sldMk cId="2117413889" sldId="283"/>
            <ac:spMk id="52" creationId="{B1A6817F-BAD3-4801-91BC-971E6DBD10A4}"/>
          </ac:spMkLst>
        </pc:spChg>
        <pc:spChg chg="add del mod">
          <ac:chgData name="Rita Megale Maruggi" userId="781a46cf-5b2a-4547-a6f8-2610442f928c" providerId="ADAL" clId="{52376773-229D-4992-BDB8-AC21050515F0}" dt="2020-12-08T08:49:03.165" v="3018"/>
          <ac:spMkLst>
            <pc:docMk/>
            <pc:sldMk cId="2117413889" sldId="283"/>
            <ac:spMk id="53" creationId="{28551FCD-C46F-45A5-84B6-203900051B11}"/>
          </ac:spMkLst>
        </pc:spChg>
        <pc:spChg chg="add del mod">
          <ac:chgData name="Rita Megale Maruggi" userId="781a46cf-5b2a-4547-a6f8-2610442f928c" providerId="ADAL" clId="{52376773-229D-4992-BDB8-AC21050515F0}" dt="2020-12-08T08:49:03.165" v="3018"/>
          <ac:spMkLst>
            <pc:docMk/>
            <pc:sldMk cId="2117413889" sldId="283"/>
            <ac:spMk id="54" creationId="{85EB8AA1-3D22-4EE1-A0F4-FADB8F079387}"/>
          </ac:spMkLst>
        </pc:spChg>
        <pc:spChg chg="add del mod">
          <ac:chgData name="Rita Megale Maruggi" userId="781a46cf-5b2a-4547-a6f8-2610442f928c" providerId="ADAL" clId="{52376773-229D-4992-BDB8-AC21050515F0}" dt="2020-12-08T08:49:03.165" v="3018"/>
          <ac:spMkLst>
            <pc:docMk/>
            <pc:sldMk cId="2117413889" sldId="283"/>
            <ac:spMk id="55" creationId="{7B104E98-D076-450A-9876-421FE9EC9300}"/>
          </ac:spMkLst>
        </pc:spChg>
        <pc:spChg chg="add del mod">
          <ac:chgData name="Rita Megale Maruggi" userId="781a46cf-5b2a-4547-a6f8-2610442f928c" providerId="ADAL" clId="{52376773-229D-4992-BDB8-AC21050515F0}" dt="2020-12-08T08:49:03.165" v="3018"/>
          <ac:spMkLst>
            <pc:docMk/>
            <pc:sldMk cId="2117413889" sldId="283"/>
            <ac:spMk id="56" creationId="{E78D24F3-F216-403B-B6CE-8F550A7EB734}"/>
          </ac:spMkLst>
        </pc:spChg>
        <pc:spChg chg="add del mod">
          <ac:chgData name="Rita Megale Maruggi" userId="781a46cf-5b2a-4547-a6f8-2610442f928c" providerId="ADAL" clId="{52376773-229D-4992-BDB8-AC21050515F0}" dt="2020-12-08T08:49:03.165" v="3018"/>
          <ac:spMkLst>
            <pc:docMk/>
            <pc:sldMk cId="2117413889" sldId="283"/>
            <ac:spMk id="57" creationId="{0BC59DD3-01BA-476B-9008-67DAE5A550BE}"/>
          </ac:spMkLst>
        </pc:spChg>
        <pc:spChg chg="add del mod">
          <ac:chgData name="Rita Megale Maruggi" userId="781a46cf-5b2a-4547-a6f8-2610442f928c" providerId="ADAL" clId="{52376773-229D-4992-BDB8-AC21050515F0}" dt="2020-12-08T08:49:03.165" v="3018"/>
          <ac:spMkLst>
            <pc:docMk/>
            <pc:sldMk cId="2117413889" sldId="283"/>
            <ac:spMk id="60" creationId="{E7513F2C-0737-4D3E-A513-5CF4829EAAD9}"/>
          </ac:spMkLst>
        </pc:spChg>
        <pc:spChg chg="mod">
          <ac:chgData name="Rita Megale Maruggi" userId="781a46cf-5b2a-4547-a6f8-2610442f928c" providerId="ADAL" clId="{52376773-229D-4992-BDB8-AC21050515F0}" dt="2020-12-08T08:42:40.878" v="2985"/>
          <ac:spMkLst>
            <pc:docMk/>
            <pc:sldMk cId="2117413889" sldId="283"/>
            <ac:spMk id="61" creationId="{CD032EBD-E2BF-4E3D-9398-EEF4A1977195}"/>
          </ac:spMkLst>
        </pc:spChg>
        <pc:spChg chg="add del mod">
          <ac:chgData name="Rita Megale Maruggi" userId="781a46cf-5b2a-4547-a6f8-2610442f928c" providerId="ADAL" clId="{52376773-229D-4992-BDB8-AC21050515F0}" dt="2020-12-08T08:49:03.165" v="3018"/>
          <ac:spMkLst>
            <pc:docMk/>
            <pc:sldMk cId="2117413889" sldId="283"/>
            <ac:spMk id="65" creationId="{FE93D22E-45A2-4450-85D1-DBF80C229100}"/>
          </ac:spMkLst>
        </pc:spChg>
        <pc:spChg chg="add del mod">
          <ac:chgData name="Rita Megale Maruggi" userId="781a46cf-5b2a-4547-a6f8-2610442f928c" providerId="ADAL" clId="{52376773-229D-4992-BDB8-AC21050515F0}" dt="2020-12-08T08:49:03.165" v="3018"/>
          <ac:spMkLst>
            <pc:docMk/>
            <pc:sldMk cId="2117413889" sldId="283"/>
            <ac:spMk id="66" creationId="{57B9F619-B4B2-4128-92B8-43B44E55F040}"/>
          </ac:spMkLst>
        </pc:spChg>
        <pc:spChg chg="add del">
          <ac:chgData name="Rita Megale Maruggi" userId="781a46cf-5b2a-4547-a6f8-2610442f928c" providerId="ADAL" clId="{52376773-229D-4992-BDB8-AC21050515F0}" dt="2020-12-08T08:49:04.149" v="3019" actId="478"/>
          <ac:spMkLst>
            <pc:docMk/>
            <pc:sldMk cId="2117413889" sldId="283"/>
            <ac:spMk id="68" creationId="{CFB92FC1-CACD-4D6B-B405-E1A75C4F9F19}"/>
          </ac:spMkLst>
        </pc:spChg>
        <pc:spChg chg="add del mod">
          <ac:chgData name="Rita Megale Maruggi" userId="781a46cf-5b2a-4547-a6f8-2610442f928c" providerId="ADAL" clId="{52376773-229D-4992-BDB8-AC21050515F0}" dt="2020-12-08T08:49:03.165" v="3018"/>
          <ac:spMkLst>
            <pc:docMk/>
            <pc:sldMk cId="2117413889" sldId="283"/>
            <ac:spMk id="72" creationId="{C59D319C-841A-447B-B939-32E13E81B75C}"/>
          </ac:spMkLst>
        </pc:spChg>
        <pc:spChg chg="add del mod">
          <ac:chgData name="Rita Megale Maruggi" userId="781a46cf-5b2a-4547-a6f8-2610442f928c" providerId="ADAL" clId="{52376773-229D-4992-BDB8-AC21050515F0}" dt="2020-12-08T08:49:03.165" v="3018"/>
          <ac:spMkLst>
            <pc:docMk/>
            <pc:sldMk cId="2117413889" sldId="283"/>
            <ac:spMk id="76" creationId="{4B962FCA-265F-48D3-BC06-2B7236B67014}"/>
          </ac:spMkLst>
        </pc:spChg>
        <pc:spChg chg="add del">
          <ac:chgData name="Rita Megale Maruggi" userId="781a46cf-5b2a-4547-a6f8-2610442f928c" providerId="ADAL" clId="{52376773-229D-4992-BDB8-AC21050515F0}" dt="2020-12-08T08:49:04.149" v="3019" actId="478"/>
          <ac:spMkLst>
            <pc:docMk/>
            <pc:sldMk cId="2117413889" sldId="283"/>
            <ac:spMk id="77" creationId="{05622215-CDC3-452E-A597-7378163E40CC}"/>
          </ac:spMkLst>
        </pc:spChg>
        <pc:spChg chg="add del">
          <ac:chgData name="Rita Megale Maruggi" userId="781a46cf-5b2a-4547-a6f8-2610442f928c" providerId="ADAL" clId="{52376773-229D-4992-BDB8-AC21050515F0}" dt="2020-12-08T08:49:04.149" v="3019" actId="478"/>
          <ac:spMkLst>
            <pc:docMk/>
            <pc:sldMk cId="2117413889" sldId="283"/>
            <ac:spMk id="79" creationId="{0F3EB07C-90D9-4C63-A96C-9B56C953A259}"/>
          </ac:spMkLst>
        </pc:spChg>
        <pc:spChg chg="add del mod">
          <ac:chgData name="Rita Megale Maruggi" userId="781a46cf-5b2a-4547-a6f8-2610442f928c" providerId="ADAL" clId="{52376773-229D-4992-BDB8-AC21050515F0}" dt="2020-12-08T08:49:03.165" v="3018"/>
          <ac:spMkLst>
            <pc:docMk/>
            <pc:sldMk cId="2117413889" sldId="283"/>
            <ac:spMk id="80" creationId="{DD3523DA-16FD-47E6-B522-5FC0BFAEE88D}"/>
          </ac:spMkLst>
        </pc:spChg>
        <pc:spChg chg="add del mod">
          <ac:chgData name="Rita Megale Maruggi" userId="781a46cf-5b2a-4547-a6f8-2610442f928c" providerId="ADAL" clId="{52376773-229D-4992-BDB8-AC21050515F0}" dt="2020-12-08T08:49:03.165" v="3018"/>
          <ac:spMkLst>
            <pc:docMk/>
            <pc:sldMk cId="2117413889" sldId="283"/>
            <ac:spMk id="81" creationId="{2BD88A0F-9027-43D2-BFB6-C663494F95B0}"/>
          </ac:spMkLst>
        </pc:spChg>
        <pc:spChg chg="add del mod">
          <ac:chgData name="Rita Megale Maruggi" userId="781a46cf-5b2a-4547-a6f8-2610442f928c" providerId="ADAL" clId="{52376773-229D-4992-BDB8-AC21050515F0}" dt="2020-12-08T08:49:03.165" v="3018"/>
          <ac:spMkLst>
            <pc:docMk/>
            <pc:sldMk cId="2117413889" sldId="283"/>
            <ac:spMk id="82" creationId="{CAD8BFDE-701D-4AA7-96BA-C081389C0B5C}"/>
          </ac:spMkLst>
        </pc:spChg>
        <pc:spChg chg="add del mod">
          <ac:chgData name="Rita Megale Maruggi" userId="781a46cf-5b2a-4547-a6f8-2610442f928c" providerId="ADAL" clId="{52376773-229D-4992-BDB8-AC21050515F0}" dt="2020-12-08T08:49:03.165" v="3018"/>
          <ac:spMkLst>
            <pc:docMk/>
            <pc:sldMk cId="2117413889" sldId="283"/>
            <ac:spMk id="83" creationId="{947F54A0-D671-49DA-A982-644633B886BF}"/>
          </ac:spMkLst>
        </pc:spChg>
        <pc:spChg chg="add del mod">
          <ac:chgData name="Rita Megale Maruggi" userId="781a46cf-5b2a-4547-a6f8-2610442f928c" providerId="ADAL" clId="{52376773-229D-4992-BDB8-AC21050515F0}" dt="2020-12-08T08:49:03.165" v="3018"/>
          <ac:spMkLst>
            <pc:docMk/>
            <pc:sldMk cId="2117413889" sldId="283"/>
            <ac:spMk id="85" creationId="{3FF92FF0-EE8A-4A12-98EA-5E6D3DC6A7C7}"/>
          </ac:spMkLst>
        </pc:spChg>
        <pc:spChg chg="add del">
          <ac:chgData name="Rita Megale Maruggi" userId="781a46cf-5b2a-4547-a6f8-2610442f928c" providerId="ADAL" clId="{52376773-229D-4992-BDB8-AC21050515F0}" dt="2020-12-08T08:49:04.149" v="3019" actId="478"/>
          <ac:spMkLst>
            <pc:docMk/>
            <pc:sldMk cId="2117413889" sldId="283"/>
            <ac:spMk id="86" creationId="{55104D49-919B-4832-8FAA-0177AB209A13}"/>
          </ac:spMkLst>
        </pc:spChg>
        <pc:spChg chg="add del">
          <ac:chgData name="Rita Megale Maruggi" userId="781a46cf-5b2a-4547-a6f8-2610442f928c" providerId="ADAL" clId="{52376773-229D-4992-BDB8-AC21050515F0}" dt="2020-12-08T08:49:04.149" v="3019" actId="478"/>
          <ac:spMkLst>
            <pc:docMk/>
            <pc:sldMk cId="2117413889" sldId="283"/>
            <ac:spMk id="87" creationId="{73F591E9-CC74-400B-B533-4B62B36EFDA4}"/>
          </ac:spMkLst>
        </pc:spChg>
        <pc:spChg chg="add del">
          <ac:chgData name="Rita Megale Maruggi" userId="781a46cf-5b2a-4547-a6f8-2610442f928c" providerId="ADAL" clId="{52376773-229D-4992-BDB8-AC21050515F0}" dt="2020-12-08T08:49:04.149" v="3019" actId="478"/>
          <ac:spMkLst>
            <pc:docMk/>
            <pc:sldMk cId="2117413889" sldId="283"/>
            <ac:spMk id="88" creationId="{63F3638E-06AB-4AF6-935A-1D397C33AC88}"/>
          </ac:spMkLst>
        </pc:spChg>
        <pc:spChg chg="add del">
          <ac:chgData name="Rita Megale Maruggi" userId="781a46cf-5b2a-4547-a6f8-2610442f928c" providerId="ADAL" clId="{52376773-229D-4992-BDB8-AC21050515F0}" dt="2020-12-08T08:49:04.149" v="3019" actId="478"/>
          <ac:spMkLst>
            <pc:docMk/>
            <pc:sldMk cId="2117413889" sldId="283"/>
            <ac:spMk id="89" creationId="{523EDB1C-768D-4DCD-B6D4-68CF5A97C54F}"/>
          </ac:spMkLst>
        </pc:spChg>
        <pc:spChg chg="add del mod">
          <ac:chgData name="Rita Megale Maruggi" userId="781a46cf-5b2a-4547-a6f8-2610442f928c" providerId="ADAL" clId="{52376773-229D-4992-BDB8-AC21050515F0}" dt="2020-12-08T08:49:03.165" v="3018"/>
          <ac:spMkLst>
            <pc:docMk/>
            <pc:sldMk cId="2117413889" sldId="283"/>
            <ac:spMk id="90" creationId="{03E5DF9F-8048-40E6-A9EA-382265BF19EA}"/>
          </ac:spMkLst>
        </pc:spChg>
        <pc:spChg chg="add del mod">
          <ac:chgData name="Rita Megale Maruggi" userId="781a46cf-5b2a-4547-a6f8-2610442f928c" providerId="ADAL" clId="{52376773-229D-4992-BDB8-AC21050515F0}" dt="2020-12-08T08:49:03.165" v="3018"/>
          <ac:spMkLst>
            <pc:docMk/>
            <pc:sldMk cId="2117413889" sldId="283"/>
            <ac:spMk id="91" creationId="{54CD7B5E-0E7F-4B21-B344-232C33DEA9F9}"/>
          </ac:spMkLst>
        </pc:spChg>
        <pc:spChg chg="add del mod">
          <ac:chgData name="Rita Megale Maruggi" userId="781a46cf-5b2a-4547-a6f8-2610442f928c" providerId="ADAL" clId="{52376773-229D-4992-BDB8-AC21050515F0}" dt="2020-12-08T08:49:03.165" v="3018"/>
          <ac:spMkLst>
            <pc:docMk/>
            <pc:sldMk cId="2117413889" sldId="283"/>
            <ac:spMk id="92" creationId="{7E7BA3D6-CBB7-44E0-9C74-85F4C2F22891}"/>
          </ac:spMkLst>
        </pc:spChg>
        <pc:spChg chg="add del mod">
          <ac:chgData name="Rita Megale Maruggi" userId="781a46cf-5b2a-4547-a6f8-2610442f928c" providerId="ADAL" clId="{52376773-229D-4992-BDB8-AC21050515F0}" dt="2020-12-08T08:49:03.165" v="3018"/>
          <ac:spMkLst>
            <pc:docMk/>
            <pc:sldMk cId="2117413889" sldId="283"/>
            <ac:spMk id="93" creationId="{283F6FC2-72F8-4D48-850F-4F14A847699C}"/>
          </ac:spMkLst>
        </pc:spChg>
        <pc:spChg chg="add del">
          <ac:chgData name="Rita Megale Maruggi" userId="781a46cf-5b2a-4547-a6f8-2610442f928c" providerId="ADAL" clId="{52376773-229D-4992-BDB8-AC21050515F0}" dt="2020-12-08T08:49:04.149" v="3019" actId="478"/>
          <ac:spMkLst>
            <pc:docMk/>
            <pc:sldMk cId="2117413889" sldId="283"/>
            <ac:spMk id="94" creationId="{5466D7B4-FB7A-4479-8770-E9CA11270CD5}"/>
          </ac:spMkLst>
        </pc:spChg>
        <pc:spChg chg="add del">
          <ac:chgData name="Rita Megale Maruggi" userId="781a46cf-5b2a-4547-a6f8-2610442f928c" providerId="ADAL" clId="{52376773-229D-4992-BDB8-AC21050515F0}" dt="2020-12-08T08:49:04.149" v="3019" actId="478"/>
          <ac:spMkLst>
            <pc:docMk/>
            <pc:sldMk cId="2117413889" sldId="283"/>
            <ac:spMk id="98" creationId="{573C132A-45C8-4C6F-B231-C88FCD082234}"/>
          </ac:spMkLst>
        </pc:spChg>
        <pc:spChg chg="add del">
          <ac:chgData name="Rita Megale Maruggi" userId="781a46cf-5b2a-4547-a6f8-2610442f928c" providerId="ADAL" clId="{52376773-229D-4992-BDB8-AC21050515F0}" dt="2020-12-08T08:49:04.149" v="3019" actId="478"/>
          <ac:spMkLst>
            <pc:docMk/>
            <pc:sldMk cId="2117413889" sldId="283"/>
            <ac:spMk id="100" creationId="{BD1F0D75-3A07-4905-B25F-4F3EB742150E}"/>
          </ac:spMkLst>
        </pc:spChg>
        <pc:spChg chg="add del">
          <ac:chgData name="Rita Megale Maruggi" userId="781a46cf-5b2a-4547-a6f8-2610442f928c" providerId="ADAL" clId="{52376773-229D-4992-BDB8-AC21050515F0}" dt="2020-12-08T08:49:04.149" v="3019" actId="478"/>
          <ac:spMkLst>
            <pc:docMk/>
            <pc:sldMk cId="2117413889" sldId="283"/>
            <ac:spMk id="102" creationId="{59611378-F237-4CFB-B14E-E06F9B3E421B}"/>
          </ac:spMkLst>
        </pc:spChg>
        <pc:spChg chg="add del">
          <ac:chgData name="Rita Megale Maruggi" userId="781a46cf-5b2a-4547-a6f8-2610442f928c" providerId="ADAL" clId="{52376773-229D-4992-BDB8-AC21050515F0}" dt="2020-12-08T08:49:04.149" v="3019" actId="478"/>
          <ac:spMkLst>
            <pc:docMk/>
            <pc:sldMk cId="2117413889" sldId="283"/>
            <ac:spMk id="103" creationId="{4559EE45-D6B6-4D53-9FA9-5BF52A58D0E6}"/>
          </ac:spMkLst>
        </pc:spChg>
        <pc:spChg chg="add del">
          <ac:chgData name="Rita Megale Maruggi" userId="781a46cf-5b2a-4547-a6f8-2610442f928c" providerId="ADAL" clId="{52376773-229D-4992-BDB8-AC21050515F0}" dt="2020-12-08T08:49:04.149" v="3019" actId="478"/>
          <ac:spMkLst>
            <pc:docMk/>
            <pc:sldMk cId="2117413889" sldId="283"/>
            <ac:spMk id="106" creationId="{63455494-AF39-4391-BCE1-E726923BAC61}"/>
          </ac:spMkLst>
        </pc:spChg>
        <pc:spChg chg="add del mod">
          <ac:chgData name="Rita Megale Maruggi" userId="781a46cf-5b2a-4547-a6f8-2610442f928c" providerId="ADAL" clId="{52376773-229D-4992-BDB8-AC21050515F0}" dt="2020-12-08T08:49:03.165" v="3018"/>
          <ac:spMkLst>
            <pc:docMk/>
            <pc:sldMk cId="2117413889" sldId="283"/>
            <ac:spMk id="110" creationId="{BBEE002E-8F22-4016-8CCD-CBEDB5FEA46C}"/>
          </ac:spMkLst>
        </pc:spChg>
        <pc:spChg chg="add del mod">
          <ac:chgData name="Rita Megale Maruggi" userId="781a46cf-5b2a-4547-a6f8-2610442f928c" providerId="ADAL" clId="{52376773-229D-4992-BDB8-AC21050515F0}" dt="2020-12-08T08:49:03.165" v="3018"/>
          <ac:spMkLst>
            <pc:docMk/>
            <pc:sldMk cId="2117413889" sldId="283"/>
            <ac:spMk id="111" creationId="{9A849AEB-1038-4106-8B3F-DE49248959D3}"/>
          </ac:spMkLst>
        </pc:spChg>
        <pc:spChg chg="add del mod">
          <ac:chgData name="Rita Megale Maruggi" userId="781a46cf-5b2a-4547-a6f8-2610442f928c" providerId="ADAL" clId="{52376773-229D-4992-BDB8-AC21050515F0}" dt="2020-12-08T08:49:03.165" v="3018"/>
          <ac:spMkLst>
            <pc:docMk/>
            <pc:sldMk cId="2117413889" sldId="283"/>
            <ac:spMk id="113" creationId="{ABE55F6D-07BA-48FB-BA3A-0C17C69E5A14}"/>
          </ac:spMkLst>
        </pc:spChg>
        <pc:spChg chg="add del mod">
          <ac:chgData name="Rita Megale Maruggi" userId="781a46cf-5b2a-4547-a6f8-2610442f928c" providerId="ADAL" clId="{52376773-229D-4992-BDB8-AC21050515F0}" dt="2020-12-08T08:49:03.165" v="3018"/>
          <ac:spMkLst>
            <pc:docMk/>
            <pc:sldMk cId="2117413889" sldId="283"/>
            <ac:spMk id="119" creationId="{645D97A9-CC32-4750-83AC-92E10EFCA4E2}"/>
          </ac:spMkLst>
        </pc:spChg>
        <pc:spChg chg="add del mod">
          <ac:chgData name="Rita Megale Maruggi" userId="781a46cf-5b2a-4547-a6f8-2610442f928c" providerId="ADAL" clId="{52376773-229D-4992-BDB8-AC21050515F0}" dt="2020-12-08T08:49:02.470" v="3017"/>
          <ac:spMkLst>
            <pc:docMk/>
            <pc:sldMk cId="2117413889" sldId="283"/>
            <ac:spMk id="120" creationId="{B0AE6038-0195-48D9-B1B9-2CD020D7DE65}"/>
          </ac:spMkLst>
        </pc:spChg>
        <pc:spChg chg="add del">
          <ac:chgData name="Rita Megale Maruggi" userId="781a46cf-5b2a-4547-a6f8-2610442f928c" providerId="ADAL" clId="{52376773-229D-4992-BDB8-AC21050515F0}" dt="2020-12-08T08:49:04.149" v="3019" actId="478"/>
          <ac:spMkLst>
            <pc:docMk/>
            <pc:sldMk cId="2117413889" sldId="283"/>
            <ac:spMk id="132" creationId="{D3882E14-BFD5-442D-BE1E-90B337AB10EE}"/>
          </ac:spMkLst>
        </pc:spChg>
        <pc:spChg chg="add del">
          <ac:chgData name="Rita Megale Maruggi" userId="781a46cf-5b2a-4547-a6f8-2610442f928c" providerId="ADAL" clId="{52376773-229D-4992-BDB8-AC21050515F0}" dt="2020-12-08T08:49:04.149" v="3019" actId="478"/>
          <ac:spMkLst>
            <pc:docMk/>
            <pc:sldMk cId="2117413889" sldId="283"/>
            <ac:spMk id="175" creationId="{29D0F9DE-4396-4E43-8C3C-04A1A8A3312E}"/>
          </ac:spMkLst>
        </pc:spChg>
        <pc:spChg chg="add del">
          <ac:chgData name="Rita Megale Maruggi" userId="781a46cf-5b2a-4547-a6f8-2610442f928c" providerId="ADAL" clId="{52376773-229D-4992-BDB8-AC21050515F0}" dt="2020-12-08T08:49:04.149" v="3019" actId="478"/>
          <ac:spMkLst>
            <pc:docMk/>
            <pc:sldMk cId="2117413889" sldId="283"/>
            <ac:spMk id="177" creationId="{B413642B-3C9F-4544-993F-510D2A3243F2}"/>
          </ac:spMkLst>
        </pc:spChg>
        <pc:spChg chg="add del">
          <ac:chgData name="Rita Megale Maruggi" userId="781a46cf-5b2a-4547-a6f8-2610442f928c" providerId="ADAL" clId="{52376773-229D-4992-BDB8-AC21050515F0}" dt="2020-12-08T08:49:04.149" v="3019" actId="478"/>
          <ac:spMkLst>
            <pc:docMk/>
            <pc:sldMk cId="2117413889" sldId="283"/>
            <ac:spMk id="179" creationId="{F3559D45-1F5B-4062-B874-21E5C7ECD225}"/>
          </ac:spMkLst>
        </pc:spChg>
        <pc:spChg chg="add del">
          <ac:chgData name="Rita Megale Maruggi" userId="781a46cf-5b2a-4547-a6f8-2610442f928c" providerId="ADAL" clId="{52376773-229D-4992-BDB8-AC21050515F0}" dt="2020-12-08T08:49:04.149" v="3019" actId="478"/>
          <ac:spMkLst>
            <pc:docMk/>
            <pc:sldMk cId="2117413889" sldId="283"/>
            <ac:spMk id="188" creationId="{4E123FC2-A636-44CA-B258-5630FA0A0017}"/>
          </ac:spMkLst>
        </pc:spChg>
        <pc:spChg chg="add del">
          <ac:chgData name="Rita Megale Maruggi" userId="781a46cf-5b2a-4547-a6f8-2610442f928c" providerId="ADAL" clId="{52376773-229D-4992-BDB8-AC21050515F0}" dt="2020-12-08T08:49:04.149" v="3019" actId="478"/>
          <ac:spMkLst>
            <pc:docMk/>
            <pc:sldMk cId="2117413889" sldId="283"/>
            <ac:spMk id="189" creationId="{F95AE22F-8845-402A-9248-1FC1DA4983DD}"/>
          </ac:spMkLst>
        </pc:spChg>
        <pc:picChg chg="add del mod">
          <ac:chgData name="Rita Megale Maruggi" userId="781a46cf-5b2a-4547-a6f8-2610442f928c" providerId="ADAL" clId="{52376773-229D-4992-BDB8-AC21050515F0}" dt="2020-12-08T08:49:03.165" v="3018"/>
          <ac:picMkLst>
            <pc:docMk/>
            <pc:sldMk cId="2117413889" sldId="283"/>
            <ac:picMk id="47" creationId="{8BA326F9-D61A-4149-B9C1-C9FA36B2F840}"/>
          </ac:picMkLst>
        </pc:picChg>
        <pc:picChg chg="add del mod">
          <ac:chgData name="Rita Megale Maruggi" userId="781a46cf-5b2a-4547-a6f8-2610442f928c" providerId="ADAL" clId="{52376773-229D-4992-BDB8-AC21050515F0}" dt="2020-12-08T08:49:03.165" v="3018"/>
          <ac:picMkLst>
            <pc:docMk/>
            <pc:sldMk cId="2117413889" sldId="283"/>
            <ac:picMk id="48" creationId="{9D45DF2A-8D29-4ADB-8255-34CFDC3E7572}"/>
          </ac:picMkLst>
        </pc:picChg>
        <pc:picChg chg="add del mod">
          <ac:chgData name="Rita Megale Maruggi" userId="781a46cf-5b2a-4547-a6f8-2610442f928c" providerId="ADAL" clId="{52376773-229D-4992-BDB8-AC21050515F0}" dt="2020-12-08T08:49:03.165" v="3018"/>
          <ac:picMkLst>
            <pc:docMk/>
            <pc:sldMk cId="2117413889" sldId="283"/>
            <ac:picMk id="63" creationId="{26DC5A73-EB1B-4902-9F28-C1AF3342AB92}"/>
          </ac:picMkLst>
        </pc:picChg>
        <pc:picChg chg="add del mod">
          <ac:chgData name="Rita Megale Maruggi" userId="781a46cf-5b2a-4547-a6f8-2610442f928c" providerId="ADAL" clId="{52376773-229D-4992-BDB8-AC21050515F0}" dt="2020-12-08T08:49:03.165" v="3018"/>
          <ac:picMkLst>
            <pc:docMk/>
            <pc:sldMk cId="2117413889" sldId="283"/>
            <ac:picMk id="64" creationId="{7D6313B1-5B8B-4BC8-988A-56B315FE061C}"/>
          </ac:picMkLst>
        </pc:picChg>
        <pc:picChg chg="add del mod">
          <ac:chgData name="Rita Megale Maruggi" userId="781a46cf-5b2a-4547-a6f8-2610442f928c" providerId="ADAL" clId="{52376773-229D-4992-BDB8-AC21050515F0}" dt="2020-12-08T08:49:03.165" v="3018"/>
          <ac:picMkLst>
            <pc:docMk/>
            <pc:sldMk cId="2117413889" sldId="283"/>
            <ac:picMk id="67" creationId="{17A4E5BF-0876-46CF-809B-C1065B056CF2}"/>
          </ac:picMkLst>
        </pc:picChg>
        <pc:picChg chg="add del">
          <ac:chgData name="Rita Megale Maruggi" userId="781a46cf-5b2a-4547-a6f8-2610442f928c" providerId="ADAL" clId="{52376773-229D-4992-BDB8-AC21050515F0}" dt="2020-12-08T08:49:04.149" v="3019" actId="478"/>
          <ac:picMkLst>
            <pc:docMk/>
            <pc:sldMk cId="2117413889" sldId="283"/>
            <ac:picMk id="71" creationId="{82A3E895-4B68-4484-8B62-5BB05242200F}"/>
          </ac:picMkLst>
        </pc:picChg>
        <pc:picChg chg="add del mod">
          <ac:chgData name="Rita Megale Maruggi" userId="781a46cf-5b2a-4547-a6f8-2610442f928c" providerId="ADAL" clId="{52376773-229D-4992-BDB8-AC21050515F0}" dt="2020-12-08T08:49:03.165" v="3018"/>
          <ac:picMkLst>
            <pc:docMk/>
            <pc:sldMk cId="2117413889" sldId="283"/>
            <ac:picMk id="73" creationId="{4DBC27F8-709D-4292-865C-2191E0E8DF19}"/>
          </ac:picMkLst>
        </pc:picChg>
        <pc:picChg chg="add del">
          <ac:chgData name="Rita Megale Maruggi" userId="781a46cf-5b2a-4547-a6f8-2610442f928c" providerId="ADAL" clId="{52376773-229D-4992-BDB8-AC21050515F0}" dt="2020-12-08T08:49:04.149" v="3019" actId="478"/>
          <ac:picMkLst>
            <pc:docMk/>
            <pc:sldMk cId="2117413889" sldId="283"/>
            <ac:picMk id="74" creationId="{B4A3143D-C429-4B60-9CAB-C7B9B660836B}"/>
          </ac:picMkLst>
        </pc:picChg>
        <pc:picChg chg="add del mod">
          <ac:chgData name="Rita Megale Maruggi" userId="781a46cf-5b2a-4547-a6f8-2610442f928c" providerId="ADAL" clId="{52376773-229D-4992-BDB8-AC21050515F0}" dt="2020-12-08T08:49:03.165" v="3018"/>
          <ac:picMkLst>
            <pc:docMk/>
            <pc:sldMk cId="2117413889" sldId="283"/>
            <ac:picMk id="101" creationId="{90F8A2B8-ECD4-422A-8B76-23022507ABEB}"/>
          </ac:picMkLst>
        </pc:picChg>
        <pc:picChg chg="add del mod">
          <ac:chgData name="Rita Megale Maruggi" userId="781a46cf-5b2a-4547-a6f8-2610442f928c" providerId="ADAL" clId="{52376773-229D-4992-BDB8-AC21050515F0}" dt="2020-12-08T08:49:03.165" v="3018"/>
          <ac:picMkLst>
            <pc:docMk/>
            <pc:sldMk cId="2117413889" sldId="283"/>
            <ac:picMk id="104" creationId="{EAE75AA8-31AD-42BA-BB14-D6F84C6EE573}"/>
          </ac:picMkLst>
        </pc:picChg>
        <pc:picChg chg="add del">
          <ac:chgData name="Rita Megale Maruggi" userId="781a46cf-5b2a-4547-a6f8-2610442f928c" providerId="ADAL" clId="{52376773-229D-4992-BDB8-AC21050515F0}" dt="2020-12-08T08:49:04.149" v="3019" actId="478"/>
          <ac:picMkLst>
            <pc:docMk/>
            <pc:sldMk cId="2117413889" sldId="283"/>
            <ac:picMk id="105" creationId="{3A368E7E-BDC4-4AAC-8209-04D25E20957C}"/>
          </ac:picMkLst>
        </pc:picChg>
        <pc:picChg chg="add del mod">
          <ac:chgData name="Rita Megale Maruggi" userId="781a46cf-5b2a-4547-a6f8-2610442f928c" providerId="ADAL" clId="{52376773-229D-4992-BDB8-AC21050515F0}" dt="2020-12-08T08:49:03.165" v="3018"/>
          <ac:picMkLst>
            <pc:docMk/>
            <pc:sldMk cId="2117413889" sldId="283"/>
            <ac:picMk id="108" creationId="{1CA58D81-1716-44AE-AAEE-CB31E7465D81}"/>
          </ac:picMkLst>
        </pc:picChg>
        <pc:picChg chg="add del">
          <ac:chgData name="Rita Megale Maruggi" userId="781a46cf-5b2a-4547-a6f8-2610442f928c" providerId="ADAL" clId="{52376773-229D-4992-BDB8-AC21050515F0}" dt="2020-12-08T08:49:04.149" v="3019" actId="478"/>
          <ac:picMkLst>
            <pc:docMk/>
            <pc:sldMk cId="2117413889" sldId="283"/>
            <ac:picMk id="115" creationId="{A7F33118-5661-4AD5-B1C2-C53DB93679CA}"/>
          </ac:picMkLst>
        </pc:picChg>
        <pc:picChg chg="add del">
          <ac:chgData name="Rita Megale Maruggi" userId="781a46cf-5b2a-4547-a6f8-2610442f928c" providerId="ADAL" clId="{52376773-229D-4992-BDB8-AC21050515F0}" dt="2020-12-08T08:49:04.149" v="3019" actId="478"/>
          <ac:picMkLst>
            <pc:docMk/>
            <pc:sldMk cId="2117413889" sldId="283"/>
            <ac:picMk id="161" creationId="{E3C0F96B-B123-40E4-9863-3F7191056D25}"/>
          </ac:picMkLst>
        </pc:picChg>
        <pc:picChg chg="add del">
          <ac:chgData name="Rita Megale Maruggi" userId="781a46cf-5b2a-4547-a6f8-2610442f928c" providerId="ADAL" clId="{52376773-229D-4992-BDB8-AC21050515F0}" dt="2020-12-08T08:49:04.149" v="3019" actId="478"/>
          <ac:picMkLst>
            <pc:docMk/>
            <pc:sldMk cId="2117413889" sldId="283"/>
            <ac:picMk id="172" creationId="{A7FD6BDC-405D-4EE5-B5A8-EEBC07705D25}"/>
          </ac:picMkLst>
        </pc:picChg>
        <pc:picChg chg="add del">
          <ac:chgData name="Rita Megale Maruggi" userId="781a46cf-5b2a-4547-a6f8-2610442f928c" providerId="ADAL" clId="{52376773-229D-4992-BDB8-AC21050515F0}" dt="2020-12-08T08:49:04.149" v="3019" actId="478"/>
          <ac:picMkLst>
            <pc:docMk/>
            <pc:sldMk cId="2117413889" sldId="283"/>
            <ac:picMk id="173" creationId="{AE7589DD-4621-4664-A3DB-7681A7C5A73B}"/>
          </ac:picMkLst>
        </pc:picChg>
        <pc:picChg chg="add del">
          <ac:chgData name="Rita Megale Maruggi" userId="781a46cf-5b2a-4547-a6f8-2610442f928c" providerId="ADAL" clId="{52376773-229D-4992-BDB8-AC21050515F0}" dt="2020-12-08T08:49:04.149" v="3019" actId="478"/>
          <ac:picMkLst>
            <pc:docMk/>
            <pc:sldMk cId="2117413889" sldId="283"/>
            <ac:picMk id="174" creationId="{702B8370-529E-42F2-B75D-32CB699276AB}"/>
          </ac:picMkLst>
        </pc:picChg>
        <pc:picChg chg="add del">
          <ac:chgData name="Rita Megale Maruggi" userId="781a46cf-5b2a-4547-a6f8-2610442f928c" providerId="ADAL" clId="{52376773-229D-4992-BDB8-AC21050515F0}" dt="2020-12-08T08:49:04.149" v="3019" actId="478"/>
          <ac:picMkLst>
            <pc:docMk/>
            <pc:sldMk cId="2117413889" sldId="283"/>
            <ac:picMk id="176" creationId="{68E02775-68CC-48C0-BFBE-D9550671F3B9}"/>
          </ac:picMkLst>
        </pc:picChg>
        <pc:picChg chg="add del">
          <ac:chgData name="Rita Megale Maruggi" userId="781a46cf-5b2a-4547-a6f8-2610442f928c" providerId="ADAL" clId="{52376773-229D-4992-BDB8-AC21050515F0}" dt="2020-12-08T08:49:04.149" v="3019" actId="478"/>
          <ac:picMkLst>
            <pc:docMk/>
            <pc:sldMk cId="2117413889" sldId="283"/>
            <ac:picMk id="192" creationId="{6B174959-3C5B-4BCD-BA12-E9538618FB2B}"/>
          </ac:picMkLst>
        </pc:picChg>
        <pc:cxnChg chg="add del mod">
          <ac:chgData name="Rita Megale Maruggi" userId="781a46cf-5b2a-4547-a6f8-2610442f928c" providerId="ADAL" clId="{52376773-229D-4992-BDB8-AC21050515F0}" dt="2020-12-08T08:49:03.165" v="3018"/>
          <ac:cxnSpMkLst>
            <pc:docMk/>
            <pc:sldMk cId="2117413889" sldId="283"/>
            <ac:cxnSpMk id="43" creationId="{CD06E71E-807C-448A-8189-369E4816973D}"/>
          </ac:cxnSpMkLst>
        </pc:cxnChg>
        <pc:cxnChg chg="add del mod">
          <ac:chgData name="Rita Megale Maruggi" userId="781a46cf-5b2a-4547-a6f8-2610442f928c" providerId="ADAL" clId="{52376773-229D-4992-BDB8-AC21050515F0}" dt="2020-12-08T08:49:03.165" v="3018"/>
          <ac:cxnSpMkLst>
            <pc:docMk/>
            <pc:sldMk cId="2117413889" sldId="283"/>
            <ac:cxnSpMk id="44" creationId="{C2A8F59A-DA88-4569-A938-1FFD5EA90DFB}"/>
          </ac:cxnSpMkLst>
        </pc:cxnChg>
        <pc:cxnChg chg="add del mod">
          <ac:chgData name="Rita Megale Maruggi" userId="781a46cf-5b2a-4547-a6f8-2610442f928c" providerId="ADAL" clId="{52376773-229D-4992-BDB8-AC21050515F0}" dt="2020-12-08T08:49:03.165" v="3018"/>
          <ac:cxnSpMkLst>
            <pc:docMk/>
            <pc:sldMk cId="2117413889" sldId="283"/>
            <ac:cxnSpMk id="45" creationId="{EE3D50C1-C81F-4635-A16A-1DFACB0CE113}"/>
          </ac:cxnSpMkLst>
        </pc:cxnChg>
        <pc:cxnChg chg="add del mod">
          <ac:chgData name="Rita Megale Maruggi" userId="781a46cf-5b2a-4547-a6f8-2610442f928c" providerId="ADAL" clId="{52376773-229D-4992-BDB8-AC21050515F0}" dt="2020-12-08T08:49:03.165" v="3018"/>
          <ac:cxnSpMkLst>
            <pc:docMk/>
            <pc:sldMk cId="2117413889" sldId="283"/>
            <ac:cxnSpMk id="46" creationId="{AE1D5576-613A-4E3D-B4AD-5ED5B2A673CA}"/>
          </ac:cxnSpMkLst>
        </pc:cxnChg>
        <pc:cxnChg chg="add del mod">
          <ac:chgData name="Rita Megale Maruggi" userId="781a46cf-5b2a-4547-a6f8-2610442f928c" providerId="ADAL" clId="{52376773-229D-4992-BDB8-AC21050515F0}" dt="2020-12-08T08:49:03.165" v="3018"/>
          <ac:cxnSpMkLst>
            <pc:docMk/>
            <pc:sldMk cId="2117413889" sldId="283"/>
            <ac:cxnSpMk id="58" creationId="{5056C738-C59E-4C77-AA45-4B48C46F6358}"/>
          </ac:cxnSpMkLst>
        </pc:cxnChg>
        <pc:cxnChg chg="add del mod">
          <ac:chgData name="Rita Megale Maruggi" userId="781a46cf-5b2a-4547-a6f8-2610442f928c" providerId="ADAL" clId="{52376773-229D-4992-BDB8-AC21050515F0}" dt="2020-12-08T08:49:03.165" v="3018"/>
          <ac:cxnSpMkLst>
            <pc:docMk/>
            <pc:sldMk cId="2117413889" sldId="283"/>
            <ac:cxnSpMk id="59" creationId="{27AA7DE4-FD41-4DC5-B346-1F7EB6953E71}"/>
          </ac:cxnSpMkLst>
        </pc:cxnChg>
        <pc:cxnChg chg="add del mod">
          <ac:chgData name="Rita Megale Maruggi" userId="781a46cf-5b2a-4547-a6f8-2610442f928c" providerId="ADAL" clId="{52376773-229D-4992-BDB8-AC21050515F0}" dt="2020-12-08T08:49:03.165" v="3018"/>
          <ac:cxnSpMkLst>
            <pc:docMk/>
            <pc:sldMk cId="2117413889" sldId="283"/>
            <ac:cxnSpMk id="62" creationId="{4A08E1EE-9FD4-4614-A953-4B6559240210}"/>
          </ac:cxnSpMkLst>
        </pc:cxnChg>
        <pc:cxnChg chg="add del mod">
          <ac:chgData name="Rita Megale Maruggi" userId="781a46cf-5b2a-4547-a6f8-2610442f928c" providerId="ADAL" clId="{52376773-229D-4992-BDB8-AC21050515F0}" dt="2020-12-08T08:49:03.165" v="3018"/>
          <ac:cxnSpMkLst>
            <pc:docMk/>
            <pc:sldMk cId="2117413889" sldId="283"/>
            <ac:cxnSpMk id="78" creationId="{BB1FDD5E-6B3F-4484-AFDF-39A54611C34D}"/>
          </ac:cxnSpMkLst>
        </pc:cxnChg>
        <pc:cxnChg chg="add del mod">
          <ac:chgData name="Rita Megale Maruggi" userId="781a46cf-5b2a-4547-a6f8-2610442f928c" providerId="ADAL" clId="{52376773-229D-4992-BDB8-AC21050515F0}" dt="2020-12-08T08:49:03.165" v="3018"/>
          <ac:cxnSpMkLst>
            <pc:docMk/>
            <pc:sldMk cId="2117413889" sldId="283"/>
            <ac:cxnSpMk id="84" creationId="{01BCBFF4-69E3-48F7-80FE-C4F8E46F29FE}"/>
          </ac:cxnSpMkLst>
        </pc:cxnChg>
        <pc:cxnChg chg="add del mod">
          <ac:chgData name="Rita Megale Maruggi" userId="781a46cf-5b2a-4547-a6f8-2610442f928c" providerId="ADAL" clId="{52376773-229D-4992-BDB8-AC21050515F0}" dt="2020-12-08T08:49:03.165" v="3018"/>
          <ac:cxnSpMkLst>
            <pc:docMk/>
            <pc:sldMk cId="2117413889" sldId="283"/>
            <ac:cxnSpMk id="95" creationId="{31E5CB48-7AC4-4414-819C-FE4E03AB7DD1}"/>
          </ac:cxnSpMkLst>
        </pc:cxnChg>
        <pc:cxnChg chg="add del mod">
          <ac:chgData name="Rita Megale Maruggi" userId="781a46cf-5b2a-4547-a6f8-2610442f928c" providerId="ADAL" clId="{52376773-229D-4992-BDB8-AC21050515F0}" dt="2020-12-08T08:49:03.165" v="3018"/>
          <ac:cxnSpMkLst>
            <pc:docMk/>
            <pc:sldMk cId="2117413889" sldId="283"/>
            <ac:cxnSpMk id="96" creationId="{67A8CD8F-B7DD-4ADD-BC71-80214CF05619}"/>
          </ac:cxnSpMkLst>
        </pc:cxnChg>
        <pc:cxnChg chg="add del mod">
          <ac:chgData name="Rita Megale Maruggi" userId="781a46cf-5b2a-4547-a6f8-2610442f928c" providerId="ADAL" clId="{52376773-229D-4992-BDB8-AC21050515F0}" dt="2020-12-08T08:49:03.165" v="3018"/>
          <ac:cxnSpMkLst>
            <pc:docMk/>
            <pc:sldMk cId="2117413889" sldId="283"/>
            <ac:cxnSpMk id="97" creationId="{74A26F63-89F8-49B2-BE86-363C4F01B0D4}"/>
          </ac:cxnSpMkLst>
        </pc:cxnChg>
        <pc:cxnChg chg="add del mod">
          <ac:chgData name="Rita Megale Maruggi" userId="781a46cf-5b2a-4547-a6f8-2610442f928c" providerId="ADAL" clId="{52376773-229D-4992-BDB8-AC21050515F0}" dt="2020-12-08T08:49:03.165" v="3018"/>
          <ac:cxnSpMkLst>
            <pc:docMk/>
            <pc:sldMk cId="2117413889" sldId="283"/>
            <ac:cxnSpMk id="99" creationId="{72C6E893-97BA-4E89-8E56-1306501B00AF}"/>
          </ac:cxnSpMkLst>
        </pc:cxnChg>
        <pc:cxnChg chg="add del">
          <ac:chgData name="Rita Megale Maruggi" userId="781a46cf-5b2a-4547-a6f8-2610442f928c" providerId="ADAL" clId="{52376773-229D-4992-BDB8-AC21050515F0}" dt="2020-12-08T08:49:04.149" v="3019" actId="478"/>
          <ac:cxnSpMkLst>
            <pc:docMk/>
            <pc:sldMk cId="2117413889" sldId="283"/>
            <ac:cxnSpMk id="107" creationId="{383CD878-80A3-48B9-B9A4-A2B5A89D3A49}"/>
          </ac:cxnSpMkLst>
        </pc:cxnChg>
        <pc:cxnChg chg="add del mod">
          <ac:chgData name="Rita Megale Maruggi" userId="781a46cf-5b2a-4547-a6f8-2610442f928c" providerId="ADAL" clId="{52376773-229D-4992-BDB8-AC21050515F0}" dt="2020-12-08T08:49:03.165" v="3018"/>
          <ac:cxnSpMkLst>
            <pc:docMk/>
            <pc:sldMk cId="2117413889" sldId="283"/>
            <ac:cxnSpMk id="109" creationId="{A22566EF-93D9-40B9-ABF9-93ED500AD11C}"/>
          </ac:cxnSpMkLst>
        </pc:cxnChg>
        <pc:cxnChg chg="add del mod">
          <ac:chgData name="Rita Megale Maruggi" userId="781a46cf-5b2a-4547-a6f8-2610442f928c" providerId="ADAL" clId="{52376773-229D-4992-BDB8-AC21050515F0}" dt="2020-12-08T08:49:03.165" v="3018"/>
          <ac:cxnSpMkLst>
            <pc:docMk/>
            <pc:sldMk cId="2117413889" sldId="283"/>
            <ac:cxnSpMk id="112" creationId="{883CD50A-ED2A-4CA0-80A5-C232027D8039}"/>
          </ac:cxnSpMkLst>
        </pc:cxnChg>
        <pc:cxnChg chg="add del mod">
          <ac:chgData name="Rita Megale Maruggi" userId="781a46cf-5b2a-4547-a6f8-2610442f928c" providerId="ADAL" clId="{52376773-229D-4992-BDB8-AC21050515F0}" dt="2020-12-08T08:49:03.165" v="3018"/>
          <ac:cxnSpMkLst>
            <pc:docMk/>
            <pc:sldMk cId="2117413889" sldId="283"/>
            <ac:cxnSpMk id="114" creationId="{3017D673-8ADC-44D7-A1EA-5A89982ADD46}"/>
          </ac:cxnSpMkLst>
        </pc:cxnChg>
        <pc:cxnChg chg="add del mod">
          <ac:chgData name="Rita Megale Maruggi" userId="781a46cf-5b2a-4547-a6f8-2610442f928c" providerId="ADAL" clId="{52376773-229D-4992-BDB8-AC21050515F0}" dt="2020-12-08T08:49:03.165" v="3018"/>
          <ac:cxnSpMkLst>
            <pc:docMk/>
            <pc:sldMk cId="2117413889" sldId="283"/>
            <ac:cxnSpMk id="116" creationId="{B4307909-52BF-4E75-B8D9-455ADD7EF4D4}"/>
          </ac:cxnSpMkLst>
        </pc:cxnChg>
        <pc:cxnChg chg="add del mod">
          <ac:chgData name="Rita Megale Maruggi" userId="781a46cf-5b2a-4547-a6f8-2610442f928c" providerId="ADAL" clId="{52376773-229D-4992-BDB8-AC21050515F0}" dt="2020-12-08T08:49:03.165" v="3018"/>
          <ac:cxnSpMkLst>
            <pc:docMk/>
            <pc:sldMk cId="2117413889" sldId="283"/>
            <ac:cxnSpMk id="117" creationId="{D5267358-FC97-4745-BE00-2D411B4BD4A6}"/>
          </ac:cxnSpMkLst>
        </pc:cxnChg>
        <pc:cxnChg chg="add del mod">
          <ac:chgData name="Rita Megale Maruggi" userId="781a46cf-5b2a-4547-a6f8-2610442f928c" providerId="ADAL" clId="{52376773-229D-4992-BDB8-AC21050515F0}" dt="2020-12-08T08:49:03.165" v="3018"/>
          <ac:cxnSpMkLst>
            <pc:docMk/>
            <pc:sldMk cId="2117413889" sldId="283"/>
            <ac:cxnSpMk id="118" creationId="{7F55DB17-8ABC-4BF7-8950-8F09B4CFE8D5}"/>
          </ac:cxnSpMkLst>
        </pc:cxnChg>
        <pc:cxnChg chg="add del mod">
          <ac:chgData name="Rita Megale Maruggi" userId="781a46cf-5b2a-4547-a6f8-2610442f928c" providerId="ADAL" clId="{52376773-229D-4992-BDB8-AC21050515F0}" dt="2020-12-08T08:49:04.149" v="3019" actId="478"/>
          <ac:cxnSpMkLst>
            <pc:docMk/>
            <pc:sldMk cId="2117413889" sldId="283"/>
            <ac:cxnSpMk id="135" creationId="{E05191A6-11D9-4E43-AF42-C8132C4EFD6C}"/>
          </ac:cxnSpMkLst>
        </pc:cxnChg>
        <pc:cxnChg chg="add del mod">
          <ac:chgData name="Rita Megale Maruggi" userId="781a46cf-5b2a-4547-a6f8-2610442f928c" providerId="ADAL" clId="{52376773-229D-4992-BDB8-AC21050515F0}" dt="2020-12-08T08:49:04.149" v="3019" actId="478"/>
          <ac:cxnSpMkLst>
            <pc:docMk/>
            <pc:sldMk cId="2117413889" sldId="283"/>
            <ac:cxnSpMk id="139" creationId="{94AFCDE7-503A-4F1F-8B3B-8CEBA6A4A771}"/>
          </ac:cxnSpMkLst>
        </pc:cxnChg>
        <pc:cxnChg chg="add del mod">
          <ac:chgData name="Rita Megale Maruggi" userId="781a46cf-5b2a-4547-a6f8-2610442f928c" providerId="ADAL" clId="{52376773-229D-4992-BDB8-AC21050515F0}" dt="2020-12-08T08:49:04.149" v="3019" actId="478"/>
          <ac:cxnSpMkLst>
            <pc:docMk/>
            <pc:sldMk cId="2117413889" sldId="283"/>
            <ac:cxnSpMk id="140" creationId="{1B07EE59-6CD8-449A-B286-01E2F5E425E8}"/>
          </ac:cxnSpMkLst>
        </pc:cxnChg>
        <pc:cxnChg chg="add del mod">
          <ac:chgData name="Rita Megale Maruggi" userId="781a46cf-5b2a-4547-a6f8-2610442f928c" providerId="ADAL" clId="{52376773-229D-4992-BDB8-AC21050515F0}" dt="2020-12-08T08:49:04.149" v="3019" actId="478"/>
          <ac:cxnSpMkLst>
            <pc:docMk/>
            <pc:sldMk cId="2117413889" sldId="283"/>
            <ac:cxnSpMk id="143" creationId="{50E874D8-CF40-4E70-98C0-CCB5491C6478}"/>
          </ac:cxnSpMkLst>
        </pc:cxnChg>
        <pc:cxnChg chg="add del mod">
          <ac:chgData name="Rita Megale Maruggi" userId="781a46cf-5b2a-4547-a6f8-2610442f928c" providerId="ADAL" clId="{52376773-229D-4992-BDB8-AC21050515F0}" dt="2020-12-08T08:49:04.149" v="3019" actId="478"/>
          <ac:cxnSpMkLst>
            <pc:docMk/>
            <pc:sldMk cId="2117413889" sldId="283"/>
            <ac:cxnSpMk id="182" creationId="{3131E8DF-A5CF-4810-8A2E-FD93F394938B}"/>
          </ac:cxnSpMkLst>
        </pc:cxnChg>
        <pc:cxnChg chg="add del mod">
          <ac:chgData name="Rita Megale Maruggi" userId="781a46cf-5b2a-4547-a6f8-2610442f928c" providerId="ADAL" clId="{52376773-229D-4992-BDB8-AC21050515F0}" dt="2020-12-08T08:49:04.149" v="3019" actId="478"/>
          <ac:cxnSpMkLst>
            <pc:docMk/>
            <pc:sldMk cId="2117413889" sldId="283"/>
            <ac:cxnSpMk id="194" creationId="{42EA2408-D6D8-498F-A219-C2904E01F329}"/>
          </ac:cxnSpMkLst>
        </pc:cxnChg>
      </pc:sldChg>
      <pc:sldChg chg="modSp add mod">
        <pc:chgData name="Rita Megale Maruggi" userId="781a46cf-5b2a-4547-a6f8-2610442f928c" providerId="ADAL" clId="{52376773-229D-4992-BDB8-AC21050515F0}" dt="2020-12-11T06:29:40.195" v="9434" actId="20577"/>
        <pc:sldMkLst>
          <pc:docMk/>
          <pc:sldMk cId="3367794590" sldId="284"/>
        </pc:sldMkLst>
        <pc:spChg chg="mod">
          <ac:chgData name="Rita Megale Maruggi" userId="781a46cf-5b2a-4547-a6f8-2610442f928c" providerId="ADAL" clId="{52376773-229D-4992-BDB8-AC21050515F0}" dt="2020-12-11T06:29:40.195" v="9434" actId="20577"/>
          <ac:spMkLst>
            <pc:docMk/>
            <pc:sldMk cId="3367794590" sldId="284"/>
            <ac:spMk id="3" creationId="{F829191D-53DD-48DF-9B72-F3C3D4F5273A}"/>
          </ac:spMkLst>
        </pc:spChg>
      </pc:sldChg>
      <pc:sldChg chg="delSp modSp add del mod">
        <pc:chgData name="Rita Megale Maruggi" userId="781a46cf-5b2a-4547-a6f8-2610442f928c" providerId="ADAL" clId="{52376773-229D-4992-BDB8-AC21050515F0}" dt="2020-12-08T10:04:51.562" v="4711" actId="47"/>
        <pc:sldMkLst>
          <pc:docMk/>
          <pc:sldMk cId="1144177723" sldId="285"/>
        </pc:sldMkLst>
        <pc:spChg chg="mod">
          <ac:chgData name="Rita Megale Maruggi" userId="781a46cf-5b2a-4547-a6f8-2610442f928c" providerId="ADAL" clId="{52376773-229D-4992-BDB8-AC21050515F0}" dt="2020-12-08T08:49:23.761" v="3022" actId="27636"/>
          <ac:spMkLst>
            <pc:docMk/>
            <pc:sldMk cId="1144177723" sldId="285"/>
            <ac:spMk id="61" creationId="{CD032EBD-E2BF-4E3D-9398-EEF4A1977195}"/>
          </ac:spMkLst>
        </pc:spChg>
        <pc:spChg chg="del">
          <ac:chgData name="Rita Megale Maruggi" userId="781a46cf-5b2a-4547-a6f8-2610442f928c" providerId="ADAL" clId="{52376773-229D-4992-BDB8-AC21050515F0}" dt="2020-12-08T08:49:31.873" v="3023" actId="478"/>
          <ac:spMkLst>
            <pc:docMk/>
            <pc:sldMk cId="1144177723" sldId="285"/>
            <ac:spMk id="94" creationId="{5466D7B4-FB7A-4479-8770-E9CA11270CD5}"/>
          </ac:spMkLst>
        </pc:spChg>
        <pc:spChg chg="mod">
          <ac:chgData name="Rita Megale Maruggi" userId="781a46cf-5b2a-4547-a6f8-2610442f928c" providerId="ADAL" clId="{52376773-229D-4992-BDB8-AC21050515F0}" dt="2020-12-08T08:49:55.668" v="3026" actId="1076"/>
          <ac:spMkLst>
            <pc:docMk/>
            <pc:sldMk cId="1144177723" sldId="285"/>
            <ac:spMk id="98" creationId="{573C132A-45C8-4C6F-B231-C88FCD082234}"/>
          </ac:spMkLst>
        </pc:spChg>
        <pc:spChg chg="del">
          <ac:chgData name="Rita Megale Maruggi" userId="781a46cf-5b2a-4547-a6f8-2610442f928c" providerId="ADAL" clId="{52376773-229D-4992-BDB8-AC21050515F0}" dt="2020-12-08T08:49:31.873" v="3023" actId="478"/>
          <ac:spMkLst>
            <pc:docMk/>
            <pc:sldMk cId="1144177723" sldId="285"/>
            <ac:spMk id="132" creationId="{D3882E14-BFD5-442D-BE1E-90B337AB10EE}"/>
          </ac:spMkLst>
        </pc:spChg>
        <pc:spChg chg="del">
          <ac:chgData name="Rita Megale Maruggi" userId="781a46cf-5b2a-4547-a6f8-2610442f928c" providerId="ADAL" clId="{52376773-229D-4992-BDB8-AC21050515F0}" dt="2020-12-08T08:49:31.873" v="3023" actId="478"/>
          <ac:spMkLst>
            <pc:docMk/>
            <pc:sldMk cId="1144177723" sldId="285"/>
            <ac:spMk id="177" creationId="{B413642B-3C9F-4544-993F-510D2A3243F2}"/>
          </ac:spMkLst>
        </pc:spChg>
        <pc:spChg chg="del">
          <ac:chgData name="Rita Megale Maruggi" userId="781a46cf-5b2a-4547-a6f8-2610442f928c" providerId="ADAL" clId="{52376773-229D-4992-BDB8-AC21050515F0}" dt="2020-12-08T08:49:31.873" v="3023" actId="478"/>
          <ac:spMkLst>
            <pc:docMk/>
            <pc:sldMk cId="1144177723" sldId="285"/>
            <ac:spMk id="179" creationId="{F3559D45-1F5B-4062-B874-21E5C7ECD225}"/>
          </ac:spMkLst>
        </pc:spChg>
        <pc:spChg chg="mod">
          <ac:chgData name="Rita Megale Maruggi" userId="781a46cf-5b2a-4547-a6f8-2610442f928c" providerId="ADAL" clId="{52376773-229D-4992-BDB8-AC21050515F0}" dt="2020-12-08T08:50:08.297" v="3027" actId="1076"/>
          <ac:spMkLst>
            <pc:docMk/>
            <pc:sldMk cId="1144177723" sldId="285"/>
            <ac:spMk id="279" creationId="{532B5F40-A6C3-4BD0-8EA2-20E4DE7D57DA}"/>
          </ac:spMkLst>
        </pc:spChg>
        <pc:spChg chg="del">
          <ac:chgData name="Rita Megale Maruggi" userId="781a46cf-5b2a-4547-a6f8-2610442f928c" providerId="ADAL" clId="{52376773-229D-4992-BDB8-AC21050515F0}" dt="2020-12-08T08:49:31.873" v="3023" actId="478"/>
          <ac:spMkLst>
            <pc:docMk/>
            <pc:sldMk cId="1144177723" sldId="285"/>
            <ac:spMk id="287" creationId="{B7250660-91FB-4E1E-911B-45E5036406FE}"/>
          </ac:spMkLst>
        </pc:spChg>
        <pc:picChg chg="del">
          <ac:chgData name="Rita Megale Maruggi" userId="781a46cf-5b2a-4547-a6f8-2610442f928c" providerId="ADAL" clId="{52376773-229D-4992-BDB8-AC21050515F0}" dt="2020-12-08T08:49:33.932" v="3024" actId="478"/>
          <ac:picMkLst>
            <pc:docMk/>
            <pc:sldMk cId="1144177723" sldId="285"/>
            <ac:picMk id="176" creationId="{68E02775-68CC-48C0-BFBE-D9550671F3B9}"/>
          </ac:picMkLst>
        </pc:picChg>
        <pc:picChg chg="del">
          <ac:chgData name="Rita Megale Maruggi" userId="781a46cf-5b2a-4547-a6f8-2610442f928c" providerId="ADAL" clId="{52376773-229D-4992-BDB8-AC21050515F0}" dt="2020-12-08T08:49:31.873" v="3023" actId="478"/>
          <ac:picMkLst>
            <pc:docMk/>
            <pc:sldMk cId="1144177723" sldId="285"/>
            <ac:picMk id="269" creationId="{F7A9E738-57BE-4264-BE93-D210DBE634E5}"/>
          </ac:picMkLst>
        </pc:picChg>
        <pc:cxnChg chg="del mod">
          <ac:chgData name="Rita Megale Maruggi" userId="781a46cf-5b2a-4547-a6f8-2610442f928c" providerId="ADAL" clId="{52376773-229D-4992-BDB8-AC21050515F0}" dt="2020-12-08T08:49:31.873" v="3023" actId="478"/>
          <ac:cxnSpMkLst>
            <pc:docMk/>
            <pc:sldMk cId="1144177723" sldId="285"/>
            <ac:cxnSpMk id="182" creationId="{3131E8DF-A5CF-4810-8A2E-FD93F394938B}"/>
          </ac:cxnSpMkLst>
        </pc:cxnChg>
        <pc:cxnChg chg="del mod">
          <ac:chgData name="Rita Megale Maruggi" userId="781a46cf-5b2a-4547-a6f8-2610442f928c" providerId="ADAL" clId="{52376773-229D-4992-BDB8-AC21050515F0}" dt="2020-12-08T08:49:31.873" v="3023" actId="478"/>
          <ac:cxnSpMkLst>
            <pc:docMk/>
            <pc:sldMk cId="1144177723" sldId="285"/>
            <ac:cxnSpMk id="194" creationId="{42EA2408-D6D8-498F-A219-C2904E01F329}"/>
          </ac:cxnSpMkLst>
        </pc:cxnChg>
        <pc:cxnChg chg="del mod">
          <ac:chgData name="Rita Megale Maruggi" userId="781a46cf-5b2a-4547-a6f8-2610442f928c" providerId="ADAL" clId="{52376773-229D-4992-BDB8-AC21050515F0}" dt="2020-12-08T08:49:36.110" v="3025" actId="478"/>
          <ac:cxnSpMkLst>
            <pc:docMk/>
            <pc:sldMk cId="1144177723" sldId="285"/>
            <ac:cxnSpMk id="262" creationId="{49F58527-4EAD-4559-BB1D-005456031171}"/>
          </ac:cxnSpMkLst>
        </pc:cxnChg>
        <pc:cxnChg chg="mod">
          <ac:chgData name="Rita Megale Maruggi" userId="781a46cf-5b2a-4547-a6f8-2610442f928c" providerId="ADAL" clId="{52376773-229D-4992-BDB8-AC21050515F0}" dt="2020-12-08T08:50:08.297" v="3027" actId="1076"/>
          <ac:cxnSpMkLst>
            <pc:docMk/>
            <pc:sldMk cId="1144177723" sldId="285"/>
            <ac:cxnSpMk id="280" creationId="{17FC8D04-8925-4299-BCC2-3A3A241C2FE0}"/>
          </ac:cxnSpMkLst>
        </pc:cxnChg>
        <pc:cxnChg chg="del mod">
          <ac:chgData name="Rita Megale Maruggi" userId="781a46cf-5b2a-4547-a6f8-2610442f928c" providerId="ADAL" clId="{52376773-229D-4992-BDB8-AC21050515F0}" dt="2020-12-08T08:49:31.873" v="3023" actId="478"/>
          <ac:cxnSpMkLst>
            <pc:docMk/>
            <pc:sldMk cId="1144177723" sldId="285"/>
            <ac:cxnSpMk id="288" creationId="{BF92CA0E-7F51-408B-BF9D-927BC3B95851}"/>
          </ac:cxnSpMkLst>
        </pc:cxnChg>
      </pc:sldChg>
      <pc:sldChg chg="addSp delSp modSp add mod modAnim">
        <pc:chgData name="Rita Megale Maruggi" userId="781a46cf-5b2a-4547-a6f8-2610442f928c" providerId="ADAL" clId="{52376773-229D-4992-BDB8-AC21050515F0}" dt="2020-12-11T06:44:33.083" v="9546"/>
        <pc:sldMkLst>
          <pc:docMk/>
          <pc:sldMk cId="3112926130" sldId="286"/>
        </pc:sldMkLst>
        <pc:spChg chg="add del mod">
          <ac:chgData name="Rita Megale Maruggi" userId="781a46cf-5b2a-4547-a6f8-2610442f928c" providerId="ADAL" clId="{52376773-229D-4992-BDB8-AC21050515F0}" dt="2020-12-08T18:13:03.528" v="6513" actId="478"/>
          <ac:spMkLst>
            <pc:docMk/>
            <pc:sldMk cId="3112926130" sldId="286"/>
            <ac:spMk id="2" creationId="{73B02EA8-6DCA-4138-ACC3-1E6B0309410C}"/>
          </ac:spMkLst>
        </pc:spChg>
        <pc:spChg chg="del mod">
          <ac:chgData name="Rita Megale Maruggi" userId="781a46cf-5b2a-4547-a6f8-2610442f928c" providerId="ADAL" clId="{52376773-229D-4992-BDB8-AC21050515F0}" dt="2020-12-08T09:43:18.048" v="4291" actId="478"/>
          <ac:spMkLst>
            <pc:docMk/>
            <pc:sldMk cId="3112926130" sldId="286"/>
            <ac:spMk id="6" creationId="{C3910A50-0F95-425A-B8DF-AB593895730A}"/>
          </ac:spMkLst>
        </pc:spChg>
        <pc:spChg chg="add del mod topLvl">
          <ac:chgData name="Rita Megale Maruggi" userId="781a46cf-5b2a-4547-a6f8-2610442f928c" providerId="ADAL" clId="{52376773-229D-4992-BDB8-AC21050515F0}" dt="2020-12-10T12:51:47.250" v="7810" actId="478"/>
          <ac:spMkLst>
            <pc:docMk/>
            <pc:sldMk cId="3112926130" sldId="286"/>
            <ac:spMk id="28" creationId="{619319D8-B73F-4014-861B-9A1375446AC7}"/>
          </ac:spMkLst>
        </pc:spChg>
        <pc:spChg chg="add mod topLvl">
          <ac:chgData name="Rita Megale Maruggi" userId="781a46cf-5b2a-4547-a6f8-2610442f928c" providerId="ADAL" clId="{52376773-229D-4992-BDB8-AC21050515F0}" dt="2020-12-11T06:42:10.660" v="9532" actId="165"/>
          <ac:spMkLst>
            <pc:docMk/>
            <pc:sldMk cId="3112926130" sldId="286"/>
            <ac:spMk id="29" creationId="{74E7C5E3-4BE4-4C56-A007-7FC4D1F98D1F}"/>
          </ac:spMkLst>
        </pc:spChg>
        <pc:spChg chg="add del mod topLvl">
          <ac:chgData name="Rita Megale Maruggi" userId="781a46cf-5b2a-4547-a6f8-2610442f928c" providerId="ADAL" clId="{52376773-229D-4992-BDB8-AC21050515F0}" dt="2020-12-10T12:51:47.250" v="7810" actId="478"/>
          <ac:spMkLst>
            <pc:docMk/>
            <pc:sldMk cId="3112926130" sldId="286"/>
            <ac:spMk id="30" creationId="{E9301E6E-E055-414C-858A-899E91B06018}"/>
          </ac:spMkLst>
        </pc:spChg>
        <pc:spChg chg="add mod topLvl">
          <ac:chgData name="Rita Megale Maruggi" userId="781a46cf-5b2a-4547-a6f8-2610442f928c" providerId="ADAL" clId="{52376773-229D-4992-BDB8-AC21050515F0}" dt="2020-12-11T06:42:10.660" v="9532" actId="165"/>
          <ac:spMkLst>
            <pc:docMk/>
            <pc:sldMk cId="3112926130" sldId="286"/>
            <ac:spMk id="31" creationId="{A70F3A04-2A3E-40C1-9962-C86B053FA328}"/>
          </ac:spMkLst>
        </pc:spChg>
        <pc:spChg chg="add mod">
          <ac:chgData name="Rita Megale Maruggi" userId="781a46cf-5b2a-4547-a6f8-2610442f928c" providerId="ADAL" clId="{52376773-229D-4992-BDB8-AC21050515F0}" dt="2020-12-08T18:44:49.458" v="7139"/>
          <ac:spMkLst>
            <pc:docMk/>
            <pc:sldMk cId="3112926130" sldId="286"/>
            <ac:spMk id="37" creationId="{92C373A7-841E-488C-B67B-6814EED9E60B}"/>
          </ac:spMkLst>
        </pc:spChg>
        <pc:spChg chg="add mod">
          <ac:chgData name="Rita Megale Maruggi" userId="781a46cf-5b2a-4547-a6f8-2610442f928c" providerId="ADAL" clId="{52376773-229D-4992-BDB8-AC21050515F0}" dt="2020-12-08T18:44:49.458" v="7139"/>
          <ac:spMkLst>
            <pc:docMk/>
            <pc:sldMk cId="3112926130" sldId="286"/>
            <ac:spMk id="38" creationId="{E5309285-7359-4293-8A9F-18F7114FA59D}"/>
          </ac:spMkLst>
        </pc:spChg>
        <pc:spChg chg="add mod">
          <ac:chgData name="Rita Megale Maruggi" userId="781a46cf-5b2a-4547-a6f8-2610442f928c" providerId="ADAL" clId="{52376773-229D-4992-BDB8-AC21050515F0}" dt="2020-12-10T13:00:41.690" v="8102" actId="14100"/>
          <ac:spMkLst>
            <pc:docMk/>
            <pc:sldMk cId="3112926130" sldId="286"/>
            <ac:spMk id="39" creationId="{A42FEC7F-AA5D-4863-AE52-34AA41920E26}"/>
          </ac:spMkLst>
        </pc:spChg>
        <pc:spChg chg="add del">
          <ac:chgData name="Rita Megale Maruggi" userId="781a46cf-5b2a-4547-a6f8-2610442f928c" providerId="ADAL" clId="{52376773-229D-4992-BDB8-AC21050515F0}" dt="2020-12-08T09:08:31.097" v="3309" actId="478"/>
          <ac:spMkLst>
            <pc:docMk/>
            <pc:sldMk cId="3112926130" sldId="286"/>
            <ac:spMk id="41" creationId="{FE24E18D-B08D-4670-9BED-7736E52E82BF}"/>
          </ac:spMkLst>
        </pc:spChg>
        <pc:spChg chg="add del mod">
          <ac:chgData name="Rita Megale Maruggi" userId="781a46cf-5b2a-4547-a6f8-2610442f928c" providerId="ADAL" clId="{52376773-229D-4992-BDB8-AC21050515F0}" dt="2020-12-08T10:08:34.273" v="4742" actId="478"/>
          <ac:spMkLst>
            <pc:docMk/>
            <pc:sldMk cId="3112926130" sldId="286"/>
            <ac:spMk id="42" creationId="{26960BD1-42F2-4A0B-8419-B1738310A0C3}"/>
          </ac:spMkLst>
        </pc:spChg>
        <pc:spChg chg="add mod topLvl">
          <ac:chgData name="Rita Megale Maruggi" userId="781a46cf-5b2a-4547-a6f8-2610442f928c" providerId="ADAL" clId="{52376773-229D-4992-BDB8-AC21050515F0}" dt="2020-12-11T06:42:10.660" v="9532" actId="165"/>
          <ac:spMkLst>
            <pc:docMk/>
            <pc:sldMk cId="3112926130" sldId="286"/>
            <ac:spMk id="45" creationId="{2F07B7A6-D841-4CC1-89D0-39CA2969B94B}"/>
          </ac:spMkLst>
        </pc:spChg>
        <pc:spChg chg="add mod topLvl">
          <ac:chgData name="Rita Megale Maruggi" userId="781a46cf-5b2a-4547-a6f8-2610442f928c" providerId="ADAL" clId="{52376773-229D-4992-BDB8-AC21050515F0}" dt="2020-12-11T06:42:10.660" v="9532" actId="165"/>
          <ac:spMkLst>
            <pc:docMk/>
            <pc:sldMk cId="3112926130" sldId="286"/>
            <ac:spMk id="53" creationId="{4ED9C0AB-1DBF-4953-8842-475DFDB4CF42}"/>
          </ac:spMkLst>
        </pc:spChg>
        <pc:spChg chg="mod">
          <ac:chgData name="Rita Megale Maruggi" userId="781a46cf-5b2a-4547-a6f8-2610442f928c" providerId="ADAL" clId="{52376773-229D-4992-BDB8-AC21050515F0}" dt="2020-12-10T12:51:50.388" v="7811" actId="1076"/>
          <ac:spMkLst>
            <pc:docMk/>
            <pc:sldMk cId="3112926130" sldId="286"/>
            <ac:spMk id="61" creationId="{CD032EBD-E2BF-4E3D-9398-EEF4A1977195}"/>
          </ac:spMkLst>
        </pc:spChg>
        <pc:spChg chg="add del mod">
          <ac:chgData name="Rita Megale Maruggi" userId="781a46cf-5b2a-4547-a6f8-2610442f928c" providerId="ADAL" clId="{52376773-229D-4992-BDB8-AC21050515F0}" dt="2020-12-08T10:08:29.964" v="4741" actId="478"/>
          <ac:spMkLst>
            <pc:docMk/>
            <pc:sldMk cId="3112926130" sldId="286"/>
            <ac:spMk id="67" creationId="{92EB3244-1E96-4962-A424-FFD4467BF2C8}"/>
          </ac:spMkLst>
        </pc:spChg>
        <pc:spChg chg="del mod">
          <ac:chgData name="Rita Megale Maruggi" userId="781a46cf-5b2a-4547-a6f8-2610442f928c" providerId="ADAL" clId="{52376773-229D-4992-BDB8-AC21050515F0}" dt="2020-12-08T10:20:27.936" v="4999" actId="478"/>
          <ac:spMkLst>
            <pc:docMk/>
            <pc:sldMk cId="3112926130" sldId="286"/>
            <ac:spMk id="69" creationId="{4CEC7166-E40C-4800-ACA4-A1B1FA65CE35}"/>
          </ac:spMkLst>
        </pc:spChg>
        <pc:spChg chg="mod">
          <ac:chgData name="Rita Megale Maruggi" userId="781a46cf-5b2a-4547-a6f8-2610442f928c" providerId="ADAL" clId="{52376773-229D-4992-BDB8-AC21050515F0}" dt="2020-12-08T10:20:24.861" v="4998" actId="1038"/>
          <ac:spMkLst>
            <pc:docMk/>
            <pc:sldMk cId="3112926130" sldId="286"/>
            <ac:spMk id="70" creationId="{7ACCB754-DE8C-4E46-BAD2-9048102D852D}"/>
          </ac:spMkLst>
        </pc:spChg>
        <pc:spChg chg="del mod">
          <ac:chgData name="Rita Megale Maruggi" userId="781a46cf-5b2a-4547-a6f8-2610442f928c" providerId="ADAL" clId="{52376773-229D-4992-BDB8-AC21050515F0}" dt="2020-12-08T09:43:18.048" v="4291" actId="478"/>
          <ac:spMkLst>
            <pc:docMk/>
            <pc:sldMk cId="3112926130" sldId="286"/>
            <ac:spMk id="72" creationId="{6A79C393-0111-478B-9D4B-0F437057C65A}"/>
          </ac:spMkLst>
        </pc:spChg>
        <pc:spChg chg="del mod">
          <ac:chgData name="Rita Megale Maruggi" userId="781a46cf-5b2a-4547-a6f8-2610442f928c" providerId="ADAL" clId="{52376773-229D-4992-BDB8-AC21050515F0}" dt="2020-12-08T09:43:21.463" v="4292" actId="478"/>
          <ac:spMkLst>
            <pc:docMk/>
            <pc:sldMk cId="3112926130" sldId="286"/>
            <ac:spMk id="73" creationId="{F7ED62FF-04BA-4AAF-96FD-B1EAB805CB47}"/>
          </ac:spMkLst>
        </pc:spChg>
        <pc:spChg chg="del">
          <ac:chgData name="Rita Megale Maruggi" userId="781a46cf-5b2a-4547-a6f8-2610442f928c" providerId="ADAL" clId="{52376773-229D-4992-BDB8-AC21050515F0}" dt="2020-12-08T09:06:28.953" v="3275" actId="478"/>
          <ac:spMkLst>
            <pc:docMk/>
            <pc:sldMk cId="3112926130" sldId="286"/>
            <ac:spMk id="75" creationId="{DF356053-48C9-4547-8807-BF6B4505BE5A}"/>
          </ac:spMkLst>
        </pc:spChg>
        <pc:spChg chg="del mod">
          <ac:chgData name="Rita Megale Maruggi" userId="781a46cf-5b2a-4547-a6f8-2610442f928c" providerId="ADAL" clId="{52376773-229D-4992-BDB8-AC21050515F0}" dt="2020-12-08T10:10:13.208" v="4760" actId="478"/>
          <ac:spMkLst>
            <pc:docMk/>
            <pc:sldMk cId="3112926130" sldId="286"/>
            <ac:spMk id="77" creationId="{05622215-CDC3-452E-A597-7378163E40CC}"/>
          </ac:spMkLst>
        </pc:spChg>
        <pc:spChg chg="mod topLvl">
          <ac:chgData name="Rita Megale Maruggi" userId="781a46cf-5b2a-4547-a6f8-2610442f928c" providerId="ADAL" clId="{52376773-229D-4992-BDB8-AC21050515F0}" dt="2020-12-11T06:42:10.660" v="9532" actId="165"/>
          <ac:spMkLst>
            <pc:docMk/>
            <pc:sldMk cId="3112926130" sldId="286"/>
            <ac:spMk id="79" creationId="{0F3EB07C-90D9-4C63-A96C-9B56C953A259}"/>
          </ac:spMkLst>
        </pc:spChg>
        <pc:spChg chg="add mod">
          <ac:chgData name="Rita Megale Maruggi" userId="781a46cf-5b2a-4547-a6f8-2610442f928c" providerId="ADAL" clId="{52376773-229D-4992-BDB8-AC21050515F0}" dt="2020-12-11T06:43:32.239" v="9540" actId="164"/>
          <ac:spMkLst>
            <pc:docMk/>
            <pc:sldMk cId="3112926130" sldId="286"/>
            <ac:spMk id="81" creationId="{8D77E6DB-F9A9-420F-BB11-43D9434822A8}"/>
          </ac:spMkLst>
        </pc:spChg>
        <pc:spChg chg="add del mod">
          <ac:chgData name="Rita Megale Maruggi" userId="781a46cf-5b2a-4547-a6f8-2610442f928c" providerId="ADAL" clId="{52376773-229D-4992-BDB8-AC21050515F0}" dt="2020-12-08T10:08:34.273" v="4742" actId="478"/>
          <ac:spMkLst>
            <pc:docMk/>
            <pc:sldMk cId="3112926130" sldId="286"/>
            <ac:spMk id="82" creationId="{11ABAC00-054D-4B05-B78E-8302579A85F8}"/>
          </ac:spMkLst>
        </pc:spChg>
        <pc:spChg chg="mod">
          <ac:chgData name="Rita Megale Maruggi" userId="781a46cf-5b2a-4547-a6f8-2610442f928c" providerId="ADAL" clId="{52376773-229D-4992-BDB8-AC21050515F0}" dt="2020-12-11T06:43:32.239" v="9540" actId="164"/>
          <ac:spMkLst>
            <pc:docMk/>
            <pc:sldMk cId="3112926130" sldId="286"/>
            <ac:spMk id="86" creationId="{55104D49-919B-4832-8FAA-0177AB209A13}"/>
          </ac:spMkLst>
        </pc:spChg>
        <pc:spChg chg="del mod">
          <ac:chgData name="Rita Megale Maruggi" userId="781a46cf-5b2a-4547-a6f8-2610442f928c" providerId="ADAL" clId="{52376773-229D-4992-BDB8-AC21050515F0}" dt="2020-12-08T09:12:12.300" v="3520" actId="478"/>
          <ac:spMkLst>
            <pc:docMk/>
            <pc:sldMk cId="3112926130" sldId="286"/>
            <ac:spMk id="87" creationId="{73F591E9-CC74-400B-B533-4B62B36EFDA4}"/>
          </ac:spMkLst>
        </pc:spChg>
        <pc:spChg chg="del mod">
          <ac:chgData name="Rita Megale Maruggi" userId="781a46cf-5b2a-4547-a6f8-2610442f928c" providerId="ADAL" clId="{52376773-229D-4992-BDB8-AC21050515F0}" dt="2020-12-08T09:08:20.265" v="3307" actId="478"/>
          <ac:spMkLst>
            <pc:docMk/>
            <pc:sldMk cId="3112926130" sldId="286"/>
            <ac:spMk id="88" creationId="{63F3638E-06AB-4AF6-935A-1D397C33AC88}"/>
          </ac:spMkLst>
        </pc:spChg>
        <pc:spChg chg="mod">
          <ac:chgData name="Rita Megale Maruggi" userId="781a46cf-5b2a-4547-a6f8-2610442f928c" providerId="ADAL" clId="{52376773-229D-4992-BDB8-AC21050515F0}" dt="2020-12-08T09:10:14.968" v="3422" actId="164"/>
          <ac:spMkLst>
            <pc:docMk/>
            <pc:sldMk cId="3112926130" sldId="286"/>
            <ac:spMk id="89" creationId="{523EDB1C-768D-4DCD-B6D4-68CF5A97C54F}"/>
          </ac:spMkLst>
        </pc:spChg>
        <pc:spChg chg="add del mod">
          <ac:chgData name="Rita Megale Maruggi" userId="781a46cf-5b2a-4547-a6f8-2610442f928c" providerId="ADAL" clId="{52376773-229D-4992-BDB8-AC21050515F0}" dt="2020-12-08T09:02:57.453" v="3210"/>
          <ac:spMkLst>
            <pc:docMk/>
            <pc:sldMk cId="3112926130" sldId="286"/>
            <ac:spMk id="90" creationId="{2B491FC0-FDCA-4B33-8A0F-CB84D82D1F9B}"/>
          </ac:spMkLst>
        </pc:spChg>
        <pc:spChg chg="add del mod">
          <ac:chgData name="Rita Megale Maruggi" userId="781a46cf-5b2a-4547-a6f8-2610442f928c" providerId="ADAL" clId="{52376773-229D-4992-BDB8-AC21050515F0}" dt="2020-12-08T10:12:39.467" v="4788" actId="478"/>
          <ac:spMkLst>
            <pc:docMk/>
            <pc:sldMk cId="3112926130" sldId="286"/>
            <ac:spMk id="91" creationId="{221FF968-C4D6-4C6A-96FE-749B7EF33E5B}"/>
          </ac:spMkLst>
        </pc:spChg>
        <pc:spChg chg="del">
          <ac:chgData name="Rita Megale Maruggi" userId="781a46cf-5b2a-4547-a6f8-2610442f928c" providerId="ADAL" clId="{52376773-229D-4992-BDB8-AC21050515F0}" dt="2020-12-08T08:52:52.262" v="3050" actId="478"/>
          <ac:spMkLst>
            <pc:docMk/>
            <pc:sldMk cId="3112926130" sldId="286"/>
            <ac:spMk id="94" creationId="{5466D7B4-FB7A-4479-8770-E9CA11270CD5}"/>
          </ac:spMkLst>
        </pc:spChg>
        <pc:spChg chg="add mod topLvl">
          <ac:chgData name="Rita Megale Maruggi" userId="781a46cf-5b2a-4547-a6f8-2610442f928c" providerId="ADAL" clId="{52376773-229D-4992-BDB8-AC21050515F0}" dt="2020-12-11T06:43:32.239" v="9540" actId="164"/>
          <ac:spMkLst>
            <pc:docMk/>
            <pc:sldMk cId="3112926130" sldId="286"/>
            <ac:spMk id="95" creationId="{79BCC6CC-7A94-47DD-844C-C6BD382B644A}"/>
          </ac:spMkLst>
        </pc:spChg>
        <pc:spChg chg="del mod">
          <ac:chgData name="Rita Megale Maruggi" userId="781a46cf-5b2a-4547-a6f8-2610442f928c" providerId="ADAL" clId="{52376773-229D-4992-BDB8-AC21050515F0}" dt="2020-12-08T09:19:53.418" v="3751" actId="478"/>
          <ac:spMkLst>
            <pc:docMk/>
            <pc:sldMk cId="3112926130" sldId="286"/>
            <ac:spMk id="98" creationId="{573C132A-45C8-4C6F-B231-C88FCD082234}"/>
          </ac:spMkLst>
        </pc:spChg>
        <pc:spChg chg="del mod">
          <ac:chgData name="Rita Megale Maruggi" userId="781a46cf-5b2a-4547-a6f8-2610442f928c" providerId="ADAL" clId="{52376773-229D-4992-BDB8-AC21050515F0}" dt="2020-12-08T10:08:34.273" v="4742" actId="478"/>
          <ac:spMkLst>
            <pc:docMk/>
            <pc:sldMk cId="3112926130" sldId="286"/>
            <ac:spMk id="100" creationId="{BD1F0D75-3A07-4905-B25F-4F3EB742150E}"/>
          </ac:spMkLst>
        </pc:spChg>
        <pc:spChg chg="del mod">
          <ac:chgData name="Rita Megale Maruggi" userId="781a46cf-5b2a-4547-a6f8-2610442f928c" providerId="ADAL" clId="{52376773-229D-4992-BDB8-AC21050515F0}" dt="2020-12-08T10:08:42.890" v="4743" actId="478"/>
          <ac:spMkLst>
            <pc:docMk/>
            <pc:sldMk cId="3112926130" sldId="286"/>
            <ac:spMk id="102" creationId="{59611378-F237-4CFB-B14E-E06F9B3E421B}"/>
          </ac:spMkLst>
        </pc:spChg>
        <pc:spChg chg="add del mod">
          <ac:chgData name="Rita Megale Maruggi" userId="781a46cf-5b2a-4547-a6f8-2610442f928c" providerId="ADAL" clId="{52376773-229D-4992-BDB8-AC21050515F0}" dt="2020-12-08T10:08:42.890" v="4743" actId="478"/>
          <ac:spMkLst>
            <pc:docMk/>
            <pc:sldMk cId="3112926130" sldId="286"/>
            <ac:spMk id="123" creationId="{725178F2-A6FD-4F5B-874A-05B42C1D16AA}"/>
          </ac:spMkLst>
        </pc:spChg>
        <pc:spChg chg="add del mod">
          <ac:chgData name="Rita Megale Maruggi" userId="781a46cf-5b2a-4547-a6f8-2610442f928c" providerId="ADAL" clId="{52376773-229D-4992-BDB8-AC21050515F0}" dt="2020-12-08T10:08:42.890" v="4743" actId="478"/>
          <ac:spMkLst>
            <pc:docMk/>
            <pc:sldMk cId="3112926130" sldId="286"/>
            <ac:spMk id="125" creationId="{392942D5-2E7B-474B-87EE-ED58A8A43073}"/>
          </ac:spMkLst>
        </pc:spChg>
        <pc:spChg chg="add del mod">
          <ac:chgData name="Rita Megale Maruggi" userId="781a46cf-5b2a-4547-a6f8-2610442f928c" providerId="ADAL" clId="{52376773-229D-4992-BDB8-AC21050515F0}" dt="2020-12-08T10:08:34.273" v="4742" actId="478"/>
          <ac:spMkLst>
            <pc:docMk/>
            <pc:sldMk cId="3112926130" sldId="286"/>
            <ac:spMk id="127" creationId="{36ABCC8C-7A24-48A3-9938-0A30C5C8BF5E}"/>
          </ac:spMkLst>
        </pc:spChg>
        <pc:spChg chg="del">
          <ac:chgData name="Rita Megale Maruggi" userId="781a46cf-5b2a-4547-a6f8-2610442f928c" providerId="ADAL" clId="{52376773-229D-4992-BDB8-AC21050515F0}" dt="2020-12-08T08:52:52.262" v="3050" actId="478"/>
          <ac:spMkLst>
            <pc:docMk/>
            <pc:sldMk cId="3112926130" sldId="286"/>
            <ac:spMk id="132" creationId="{D3882E14-BFD5-442D-BE1E-90B337AB10EE}"/>
          </ac:spMkLst>
        </pc:spChg>
        <pc:spChg chg="add mod topLvl">
          <ac:chgData name="Rita Megale Maruggi" userId="781a46cf-5b2a-4547-a6f8-2610442f928c" providerId="ADAL" clId="{52376773-229D-4992-BDB8-AC21050515F0}" dt="2020-12-11T06:43:32.239" v="9540" actId="164"/>
          <ac:spMkLst>
            <pc:docMk/>
            <pc:sldMk cId="3112926130" sldId="286"/>
            <ac:spMk id="133" creationId="{3DDB4436-0156-425B-84DA-CC01D5AD4D7C}"/>
          </ac:spMkLst>
        </pc:spChg>
        <pc:spChg chg="add del mod">
          <ac:chgData name="Rita Megale Maruggi" userId="781a46cf-5b2a-4547-a6f8-2610442f928c" providerId="ADAL" clId="{52376773-229D-4992-BDB8-AC21050515F0}" dt="2020-12-08T10:08:42.890" v="4743" actId="478"/>
          <ac:spMkLst>
            <pc:docMk/>
            <pc:sldMk cId="3112926130" sldId="286"/>
            <ac:spMk id="136" creationId="{3A164800-F288-442F-B3BB-6011F35EDEFA}"/>
          </ac:spMkLst>
        </pc:spChg>
        <pc:spChg chg="add mod topLvl">
          <ac:chgData name="Rita Megale Maruggi" userId="781a46cf-5b2a-4547-a6f8-2610442f928c" providerId="ADAL" clId="{52376773-229D-4992-BDB8-AC21050515F0}" dt="2020-12-11T06:42:10.660" v="9532" actId="165"/>
          <ac:spMkLst>
            <pc:docMk/>
            <pc:sldMk cId="3112926130" sldId="286"/>
            <ac:spMk id="144" creationId="{86564C11-3E8F-4BB7-8E4B-18EC02F15558}"/>
          </ac:spMkLst>
        </pc:spChg>
        <pc:spChg chg="mod">
          <ac:chgData name="Rita Megale Maruggi" userId="781a46cf-5b2a-4547-a6f8-2610442f928c" providerId="ADAL" clId="{52376773-229D-4992-BDB8-AC21050515F0}" dt="2020-12-08T09:16:53.888" v="3643" actId="164"/>
          <ac:spMkLst>
            <pc:docMk/>
            <pc:sldMk cId="3112926130" sldId="286"/>
            <ac:spMk id="175" creationId="{29D0F9DE-4396-4E43-8C3C-04A1A8A3312E}"/>
          </ac:spMkLst>
        </pc:spChg>
        <pc:spChg chg="del">
          <ac:chgData name="Rita Megale Maruggi" userId="781a46cf-5b2a-4547-a6f8-2610442f928c" providerId="ADAL" clId="{52376773-229D-4992-BDB8-AC21050515F0}" dt="2020-12-08T08:52:52.262" v="3050" actId="478"/>
          <ac:spMkLst>
            <pc:docMk/>
            <pc:sldMk cId="3112926130" sldId="286"/>
            <ac:spMk id="177" creationId="{B413642B-3C9F-4544-993F-510D2A3243F2}"/>
          </ac:spMkLst>
        </pc:spChg>
        <pc:spChg chg="add mod topLvl">
          <ac:chgData name="Rita Megale Maruggi" userId="781a46cf-5b2a-4547-a6f8-2610442f928c" providerId="ADAL" clId="{52376773-229D-4992-BDB8-AC21050515F0}" dt="2020-12-11T06:42:10.660" v="9532" actId="165"/>
          <ac:spMkLst>
            <pc:docMk/>
            <pc:sldMk cId="3112926130" sldId="286"/>
            <ac:spMk id="178" creationId="{6F9AAFF0-B14C-42E7-B5D9-FF02BE522F3B}"/>
          </ac:spMkLst>
        </pc:spChg>
        <pc:spChg chg="del">
          <ac:chgData name="Rita Megale Maruggi" userId="781a46cf-5b2a-4547-a6f8-2610442f928c" providerId="ADAL" clId="{52376773-229D-4992-BDB8-AC21050515F0}" dt="2020-12-08T08:52:52.262" v="3050" actId="478"/>
          <ac:spMkLst>
            <pc:docMk/>
            <pc:sldMk cId="3112926130" sldId="286"/>
            <ac:spMk id="179" creationId="{F3559D45-1F5B-4062-B874-21E5C7ECD225}"/>
          </ac:spMkLst>
        </pc:spChg>
        <pc:spChg chg="add del mod ord">
          <ac:chgData name="Rita Megale Maruggi" userId="781a46cf-5b2a-4547-a6f8-2610442f928c" providerId="ADAL" clId="{52376773-229D-4992-BDB8-AC21050515F0}" dt="2020-12-08T10:08:29.964" v="4741" actId="478"/>
          <ac:spMkLst>
            <pc:docMk/>
            <pc:sldMk cId="3112926130" sldId="286"/>
            <ac:spMk id="180" creationId="{0E96DF12-B4BE-494E-8170-5DE6C89FDC6A}"/>
          </ac:spMkLst>
        </pc:spChg>
        <pc:spChg chg="del mod">
          <ac:chgData name="Rita Megale Maruggi" userId="781a46cf-5b2a-4547-a6f8-2610442f928c" providerId="ADAL" clId="{52376773-229D-4992-BDB8-AC21050515F0}" dt="2020-12-08T10:08:34.273" v="4742" actId="478"/>
          <ac:spMkLst>
            <pc:docMk/>
            <pc:sldMk cId="3112926130" sldId="286"/>
            <ac:spMk id="188" creationId="{4E123FC2-A636-44CA-B258-5630FA0A0017}"/>
          </ac:spMkLst>
        </pc:spChg>
        <pc:spChg chg="mod">
          <ac:chgData name="Rita Megale Maruggi" userId="781a46cf-5b2a-4547-a6f8-2610442f928c" providerId="ADAL" clId="{52376773-229D-4992-BDB8-AC21050515F0}" dt="2020-12-11T06:42:10.660" v="9532" actId="165"/>
          <ac:spMkLst>
            <pc:docMk/>
            <pc:sldMk cId="3112926130" sldId="286"/>
            <ac:spMk id="189" creationId="{F95AE22F-8845-402A-9248-1FC1DA4983DD}"/>
          </ac:spMkLst>
        </pc:spChg>
        <pc:spChg chg="add del mod">
          <ac:chgData name="Rita Megale Maruggi" userId="781a46cf-5b2a-4547-a6f8-2610442f928c" providerId="ADAL" clId="{52376773-229D-4992-BDB8-AC21050515F0}" dt="2020-12-08T10:08:29.964" v="4741" actId="478"/>
          <ac:spMkLst>
            <pc:docMk/>
            <pc:sldMk cId="3112926130" sldId="286"/>
            <ac:spMk id="190" creationId="{0F495534-00E1-4D73-9E25-E5B876BFF129}"/>
          </ac:spMkLst>
        </pc:spChg>
        <pc:spChg chg="add del mod">
          <ac:chgData name="Rita Megale Maruggi" userId="781a46cf-5b2a-4547-a6f8-2610442f928c" providerId="ADAL" clId="{52376773-229D-4992-BDB8-AC21050515F0}" dt="2020-12-08T10:08:29.964" v="4741" actId="478"/>
          <ac:spMkLst>
            <pc:docMk/>
            <pc:sldMk cId="3112926130" sldId="286"/>
            <ac:spMk id="193" creationId="{8BC7920D-C6AF-45AD-BACC-83B814AF22C0}"/>
          </ac:spMkLst>
        </pc:spChg>
        <pc:spChg chg="add del mod">
          <ac:chgData name="Rita Megale Maruggi" userId="781a46cf-5b2a-4547-a6f8-2610442f928c" providerId="ADAL" clId="{52376773-229D-4992-BDB8-AC21050515F0}" dt="2020-12-08T10:08:34.273" v="4742" actId="478"/>
          <ac:spMkLst>
            <pc:docMk/>
            <pc:sldMk cId="3112926130" sldId="286"/>
            <ac:spMk id="196" creationId="{D875C817-C868-4E81-8E4E-1835A7E160FD}"/>
          </ac:spMkLst>
        </pc:spChg>
        <pc:spChg chg="add del mod">
          <ac:chgData name="Rita Megale Maruggi" userId="781a46cf-5b2a-4547-a6f8-2610442f928c" providerId="ADAL" clId="{52376773-229D-4992-BDB8-AC21050515F0}" dt="2020-12-08T10:14:50.467" v="4814" actId="478"/>
          <ac:spMkLst>
            <pc:docMk/>
            <pc:sldMk cId="3112926130" sldId="286"/>
            <ac:spMk id="198" creationId="{62124E84-B12A-4B46-A4AC-DC07ADDD94F0}"/>
          </ac:spMkLst>
        </pc:spChg>
        <pc:spChg chg="mod">
          <ac:chgData name="Rita Megale Maruggi" userId="781a46cf-5b2a-4547-a6f8-2610442f928c" providerId="ADAL" clId="{52376773-229D-4992-BDB8-AC21050515F0}" dt="2020-12-11T06:42:10.660" v="9532" actId="165"/>
          <ac:spMkLst>
            <pc:docMk/>
            <pc:sldMk cId="3112926130" sldId="286"/>
            <ac:spMk id="200" creationId="{6311D7FB-ED1C-4E82-A295-756C8EEB3800}"/>
          </ac:spMkLst>
        </pc:spChg>
        <pc:spChg chg="add del mod topLvl">
          <ac:chgData name="Rita Megale Maruggi" userId="781a46cf-5b2a-4547-a6f8-2610442f928c" providerId="ADAL" clId="{52376773-229D-4992-BDB8-AC21050515F0}" dt="2020-12-08T10:57:42.341" v="5730" actId="478"/>
          <ac:spMkLst>
            <pc:docMk/>
            <pc:sldMk cId="3112926130" sldId="286"/>
            <ac:spMk id="218" creationId="{E9D1D1F1-F205-4191-A15C-C037E54F11CA}"/>
          </ac:spMkLst>
        </pc:spChg>
        <pc:spChg chg="del mod">
          <ac:chgData name="Rita Megale Maruggi" userId="781a46cf-5b2a-4547-a6f8-2610442f928c" providerId="ADAL" clId="{52376773-229D-4992-BDB8-AC21050515F0}" dt="2020-12-08T10:08:34.273" v="4742" actId="478"/>
          <ac:spMkLst>
            <pc:docMk/>
            <pc:sldMk cId="3112926130" sldId="286"/>
            <ac:spMk id="223" creationId="{236276E0-7718-461F-83E1-BD1F35D3E658}"/>
          </ac:spMkLst>
        </pc:spChg>
        <pc:spChg chg="mod">
          <ac:chgData name="Rita Megale Maruggi" userId="781a46cf-5b2a-4547-a6f8-2610442f928c" providerId="ADAL" clId="{52376773-229D-4992-BDB8-AC21050515F0}" dt="2020-12-11T06:42:10.660" v="9532" actId="165"/>
          <ac:spMkLst>
            <pc:docMk/>
            <pc:sldMk cId="3112926130" sldId="286"/>
            <ac:spMk id="235" creationId="{26A9CF67-28C5-4C0E-88CF-DA4A7EA52AD5}"/>
          </ac:spMkLst>
        </pc:spChg>
        <pc:spChg chg="del mod">
          <ac:chgData name="Rita Megale Maruggi" userId="781a46cf-5b2a-4547-a6f8-2610442f928c" providerId="ADAL" clId="{52376773-229D-4992-BDB8-AC21050515F0}" dt="2020-12-08T10:08:34.273" v="4742" actId="478"/>
          <ac:spMkLst>
            <pc:docMk/>
            <pc:sldMk cId="3112926130" sldId="286"/>
            <ac:spMk id="237" creationId="{4FAAB0B8-AE0C-462C-89B4-7B52E2770B15}"/>
          </ac:spMkLst>
        </pc:spChg>
        <pc:spChg chg="mod topLvl">
          <ac:chgData name="Rita Megale Maruggi" userId="781a46cf-5b2a-4547-a6f8-2610442f928c" providerId="ADAL" clId="{52376773-229D-4992-BDB8-AC21050515F0}" dt="2020-12-11T06:43:32.239" v="9540" actId="164"/>
          <ac:spMkLst>
            <pc:docMk/>
            <pc:sldMk cId="3112926130" sldId="286"/>
            <ac:spMk id="239" creationId="{0B47E857-6DC9-433D-9AB2-259515246611}"/>
          </ac:spMkLst>
        </pc:spChg>
        <pc:spChg chg="add mod topLvl">
          <ac:chgData name="Rita Megale Maruggi" userId="781a46cf-5b2a-4547-a6f8-2610442f928c" providerId="ADAL" clId="{52376773-229D-4992-BDB8-AC21050515F0}" dt="2020-12-11T06:42:10.660" v="9532" actId="165"/>
          <ac:spMkLst>
            <pc:docMk/>
            <pc:sldMk cId="3112926130" sldId="286"/>
            <ac:spMk id="240" creationId="{79382AF4-9110-4764-8654-8C456B85AE39}"/>
          </ac:spMkLst>
        </pc:spChg>
        <pc:spChg chg="del mod">
          <ac:chgData name="Rita Megale Maruggi" userId="781a46cf-5b2a-4547-a6f8-2610442f928c" providerId="ADAL" clId="{52376773-229D-4992-BDB8-AC21050515F0}" dt="2020-12-08T10:08:29.964" v="4741" actId="478"/>
          <ac:spMkLst>
            <pc:docMk/>
            <pc:sldMk cId="3112926130" sldId="286"/>
            <ac:spMk id="241" creationId="{E3CC8CA5-84B5-4BAC-8281-B1DEEFD9004A}"/>
          </ac:spMkLst>
        </pc:spChg>
        <pc:spChg chg="del mod">
          <ac:chgData name="Rita Megale Maruggi" userId="781a46cf-5b2a-4547-a6f8-2610442f928c" providerId="ADAL" clId="{52376773-229D-4992-BDB8-AC21050515F0}" dt="2020-12-08T09:07:59.673" v="3305" actId="478"/>
          <ac:spMkLst>
            <pc:docMk/>
            <pc:sldMk cId="3112926130" sldId="286"/>
            <ac:spMk id="250" creationId="{B754B01B-AA65-4F10-9B4A-181859D7F7EB}"/>
          </ac:spMkLst>
        </pc:spChg>
        <pc:spChg chg="del mod">
          <ac:chgData name="Rita Megale Maruggi" userId="781a46cf-5b2a-4547-a6f8-2610442f928c" providerId="ADAL" clId="{52376773-229D-4992-BDB8-AC21050515F0}" dt="2020-12-08T10:08:34.273" v="4742" actId="478"/>
          <ac:spMkLst>
            <pc:docMk/>
            <pc:sldMk cId="3112926130" sldId="286"/>
            <ac:spMk id="277" creationId="{E3E7F4C9-6C15-429F-9EDE-8CF92C6EAAAA}"/>
          </ac:spMkLst>
        </pc:spChg>
        <pc:spChg chg="del mod">
          <ac:chgData name="Rita Megale Maruggi" userId="781a46cf-5b2a-4547-a6f8-2610442f928c" providerId="ADAL" clId="{52376773-229D-4992-BDB8-AC21050515F0}" dt="2020-12-08T10:08:42.890" v="4743" actId="478"/>
          <ac:spMkLst>
            <pc:docMk/>
            <pc:sldMk cId="3112926130" sldId="286"/>
            <ac:spMk id="279" creationId="{532B5F40-A6C3-4BD0-8EA2-20E4DE7D57DA}"/>
          </ac:spMkLst>
        </pc:spChg>
        <pc:spChg chg="del">
          <ac:chgData name="Rita Megale Maruggi" userId="781a46cf-5b2a-4547-a6f8-2610442f928c" providerId="ADAL" clId="{52376773-229D-4992-BDB8-AC21050515F0}" dt="2020-12-08T08:52:52.262" v="3050" actId="478"/>
          <ac:spMkLst>
            <pc:docMk/>
            <pc:sldMk cId="3112926130" sldId="286"/>
            <ac:spMk id="287" creationId="{B7250660-91FB-4E1E-911B-45E5036406FE}"/>
          </ac:spMkLst>
        </pc:spChg>
        <pc:grpChg chg="add mod">
          <ac:chgData name="Rita Megale Maruggi" userId="781a46cf-5b2a-4547-a6f8-2610442f928c" providerId="ADAL" clId="{52376773-229D-4992-BDB8-AC21050515F0}" dt="2020-12-11T06:43:32.239" v="9540" actId="164"/>
          <ac:grpSpMkLst>
            <pc:docMk/>
            <pc:sldMk cId="3112926130" sldId="286"/>
            <ac:grpSpMk id="2" creationId="{E6CB5DBC-6B91-4F4B-82AF-88BEB9C6CBF1}"/>
          </ac:grpSpMkLst>
        </pc:grpChg>
        <pc:grpChg chg="add del mod">
          <ac:chgData name="Rita Megale Maruggi" userId="781a46cf-5b2a-4547-a6f8-2610442f928c" providerId="ADAL" clId="{52376773-229D-4992-BDB8-AC21050515F0}" dt="2020-12-10T12:46:21.798" v="7641" actId="165"/>
          <ac:grpSpMkLst>
            <pc:docMk/>
            <pc:sldMk cId="3112926130" sldId="286"/>
            <ac:grpSpMk id="3" creationId="{FD01ECDF-9C42-4B01-8B06-9323EC1B4D22}"/>
          </ac:grpSpMkLst>
        </pc:grpChg>
        <pc:grpChg chg="add del mod">
          <ac:chgData name="Rita Megale Maruggi" userId="781a46cf-5b2a-4547-a6f8-2610442f928c" providerId="ADAL" clId="{52376773-229D-4992-BDB8-AC21050515F0}" dt="2020-12-11T06:42:10.660" v="9532" actId="165"/>
          <ac:grpSpMkLst>
            <pc:docMk/>
            <pc:sldMk cId="3112926130" sldId="286"/>
            <ac:grpSpMk id="17" creationId="{BEB07734-3120-455B-A77C-E4AE6955AA13}"/>
          </ac:grpSpMkLst>
        </pc:grpChg>
        <pc:grpChg chg="add del mod">
          <ac:chgData name="Rita Megale Maruggi" userId="781a46cf-5b2a-4547-a6f8-2610442f928c" providerId="ADAL" clId="{52376773-229D-4992-BDB8-AC21050515F0}" dt="2020-12-08T10:08:34.273" v="4742" actId="478"/>
          <ac:grpSpMkLst>
            <pc:docMk/>
            <pc:sldMk cId="3112926130" sldId="286"/>
            <ac:grpSpMk id="44" creationId="{300B1E26-4FA6-4EA8-9CF2-FF9C7040E871}"/>
          </ac:grpSpMkLst>
        </pc:grpChg>
        <pc:grpChg chg="add del mod">
          <ac:chgData name="Rita Megale Maruggi" userId="781a46cf-5b2a-4547-a6f8-2610442f928c" providerId="ADAL" clId="{52376773-229D-4992-BDB8-AC21050515F0}" dt="2020-12-08T10:08:42.890" v="4743" actId="478"/>
          <ac:grpSpMkLst>
            <pc:docMk/>
            <pc:sldMk cId="3112926130" sldId="286"/>
            <ac:grpSpMk id="53" creationId="{E2E741C9-62E7-443D-A89C-A72D5043BDC2}"/>
          </ac:grpSpMkLst>
        </pc:grpChg>
        <pc:grpChg chg="add mod topLvl">
          <ac:chgData name="Rita Megale Maruggi" userId="781a46cf-5b2a-4547-a6f8-2610442f928c" providerId="ADAL" clId="{52376773-229D-4992-BDB8-AC21050515F0}" dt="2020-12-11T06:43:32.239" v="9540" actId="164"/>
          <ac:grpSpMkLst>
            <pc:docMk/>
            <pc:sldMk cId="3112926130" sldId="286"/>
            <ac:grpSpMk id="99" creationId="{5A31EC34-FAB6-48D8-AD06-1D1AFE7E583F}"/>
          </ac:grpSpMkLst>
        </pc:grpChg>
        <pc:grpChg chg="add mod topLvl">
          <ac:chgData name="Rita Megale Maruggi" userId="781a46cf-5b2a-4547-a6f8-2610442f928c" providerId="ADAL" clId="{52376773-229D-4992-BDB8-AC21050515F0}" dt="2020-12-11T06:42:10.660" v="9532" actId="165"/>
          <ac:grpSpMkLst>
            <pc:docMk/>
            <pc:sldMk cId="3112926130" sldId="286"/>
            <ac:grpSpMk id="183" creationId="{CF2D2A45-84C6-4DDC-AA9D-85DFA819B0AB}"/>
          </ac:grpSpMkLst>
        </pc:grpChg>
        <pc:grpChg chg="add mod topLvl">
          <ac:chgData name="Rita Megale Maruggi" userId="781a46cf-5b2a-4547-a6f8-2610442f928c" providerId="ADAL" clId="{52376773-229D-4992-BDB8-AC21050515F0}" dt="2020-12-11T06:43:32.239" v="9540" actId="164"/>
          <ac:grpSpMkLst>
            <pc:docMk/>
            <pc:sldMk cId="3112926130" sldId="286"/>
            <ac:grpSpMk id="187" creationId="{269A57D5-1567-400A-9051-D6EE23206E25}"/>
          </ac:grpSpMkLst>
        </pc:grpChg>
        <pc:grpChg chg="add del mod">
          <ac:chgData name="Rita Megale Maruggi" userId="781a46cf-5b2a-4547-a6f8-2610442f928c" providerId="ADAL" clId="{52376773-229D-4992-BDB8-AC21050515F0}" dt="2020-12-08T10:31:48.343" v="5217" actId="165"/>
          <ac:grpSpMkLst>
            <pc:docMk/>
            <pc:sldMk cId="3112926130" sldId="286"/>
            <ac:grpSpMk id="215" creationId="{3BDBB71E-D913-45EC-8AB8-6F52EE410E90}"/>
          </ac:grpSpMkLst>
        </pc:grpChg>
        <pc:grpChg chg="add del mod">
          <ac:chgData name="Rita Megale Maruggi" userId="781a46cf-5b2a-4547-a6f8-2610442f928c" providerId="ADAL" clId="{52376773-229D-4992-BDB8-AC21050515F0}" dt="2020-12-08T18:09:33.769" v="6392" actId="165"/>
          <ac:grpSpMkLst>
            <pc:docMk/>
            <pc:sldMk cId="3112926130" sldId="286"/>
            <ac:grpSpMk id="216" creationId="{238D8DCB-2F3A-4152-8C7B-37239BDA8348}"/>
          </ac:grpSpMkLst>
        </pc:grpChg>
        <pc:picChg chg="add del mod">
          <ac:chgData name="Rita Megale Maruggi" userId="781a46cf-5b2a-4547-a6f8-2610442f928c" providerId="ADAL" clId="{52376773-229D-4992-BDB8-AC21050515F0}" dt="2020-12-08T10:08:29.964" v="4741" actId="478"/>
          <ac:picMkLst>
            <pc:docMk/>
            <pc:sldMk cId="3112926130" sldId="286"/>
            <ac:picMk id="64" creationId="{DEF9E42A-0492-4554-BD4E-B6F6D9A3A941}"/>
          </ac:picMkLst>
        </pc:picChg>
        <pc:picChg chg="mod">
          <ac:chgData name="Rita Megale Maruggi" userId="781a46cf-5b2a-4547-a6f8-2610442f928c" providerId="ADAL" clId="{52376773-229D-4992-BDB8-AC21050515F0}" dt="2020-12-11T06:42:10.660" v="9532" actId="165"/>
          <ac:picMkLst>
            <pc:docMk/>
            <pc:sldMk cId="3112926130" sldId="286"/>
            <ac:picMk id="71" creationId="{82A3E895-4B68-4484-8B62-5BB05242200F}"/>
          </ac:picMkLst>
        </pc:picChg>
        <pc:picChg chg="del mod">
          <ac:chgData name="Rita Megale Maruggi" userId="781a46cf-5b2a-4547-a6f8-2610442f928c" providerId="ADAL" clId="{52376773-229D-4992-BDB8-AC21050515F0}" dt="2020-12-08T09:00:06.387" v="3155" actId="478"/>
          <ac:picMkLst>
            <pc:docMk/>
            <pc:sldMk cId="3112926130" sldId="286"/>
            <ac:picMk id="74" creationId="{B4A3143D-C429-4B60-9CAB-C7B9B660836B}"/>
          </ac:picMkLst>
        </pc:picChg>
        <pc:picChg chg="add mod">
          <ac:chgData name="Rita Megale Maruggi" userId="781a46cf-5b2a-4547-a6f8-2610442f928c" providerId="ADAL" clId="{52376773-229D-4992-BDB8-AC21050515F0}" dt="2020-12-11T06:43:32.239" v="9540" actId="164"/>
          <ac:picMkLst>
            <pc:docMk/>
            <pc:sldMk cId="3112926130" sldId="286"/>
            <ac:picMk id="80" creationId="{819F09A1-1053-44D9-9F6B-BF3ADE02BE8B}"/>
          </ac:picMkLst>
        </pc:picChg>
        <pc:picChg chg="mod">
          <ac:chgData name="Rita Megale Maruggi" userId="781a46cf-5b2a-4547-a6f8-2610442f928c" providerId="ADAL" clId="{52376773-229D-4992-BDB8-AC21050515F0}" dt="2020-12-08T09:10:14.968" v="3422" actId="164"/>
          <ac:picMkLst>
            <pc:docMk/>
            <pc:sldMk cId="3112926130" sldId="286"/>
            <ac:picMk id="172" creationId="{A7FD6BDC-405D-4EE5-B5A8-EEBC07705D25}"/>
          </ac:picMkLst>
        </pc:picChg>
        <pc:picChg chg="mod">
          <ac:chgData name="Rita Megale Maruggi" userId="781a46cf-5b2a-4547-a6f8-2610442f928c" providerId="ADAL" clId="{52376773-229D-4992-BDB8-AC21050515F0}" dt="2020-12-11T06:43:32.239" v="9540" actId="164"/>
          <ac:picMkLst>
            <pc:docMk/>
            <pc:sldMk cId="3112926130" sldId="286"/>
            <ac:picMk id="173" creationId="{AE7589DD-4621-4664-A3DB-7681A7C5A73B}"/>
          </ac:picMkLst>
        </pc:picChg>
        <pc:picChg chg="mod">
          <ac:chgData name="Rita Megale Maruggi" userId="781a46cf-5b2a-4547-a6f8-2610442f928c" providerId="ADAL" clId="{52376773-229D-4992-BDB8-AC21050515F0}" dt="2020-12-08T09:16:53.888" v="3643" actId="164"/>
          <ac:picMkLst>
            <pc:docMk/>
            <pc:sldMk cId="3112926130" sldId="286"/>
            <ac:picMk id="174" creationId="{702B8370-529E-42F2-B75D-32CB699276AB}"/>
          </ac:picMkLst>
        </pc:picChg>
        <pc:picChg chg="del">
          <ac:chgData name="Rita Megale Maruggi" userId="781a46cf-5b2a-4547-a6f8-2610442f928c" providerId="ADAL" clId="{52376773-229D-4992-BDB8-AC21050515F0}" dt="2020-12-08T08:52:54.435" v="3051" actId="478"/>
          <ac:picMkLst>
            <pc:docMk/>
            <pc:sldMk cId="3112926130" sldId="286"/>
            <ac:picMk id="176" creationId="{68E02775-68CC-48C0-BFBE-D9550671F3B9}"/>
          </ac:picMkLst>
        </pc:picChg>
        <pc:picChg chg="del mod ord">
          <ac:chgData name="Rita Megale Maruggi" userId="781a46cf-5b2a-4547-a6f8-2610442f928c" providerId="ADAL" clId="{52376773-229D-4992-BDB8-AC21050515F0}" dt="2020-12-08T10:08:34.273" v="4742" actId="478"/>
          <ac:picMkLst>
            <pc:docMk/>
            <pc:sldMk cId="3112926130" sldId="286"/>
            <ac:picMk id="267" creationId="{AE9E8E75-C3EE-4EE7-87A7-BB1C6E403014}"/>
          </ac:picMkLst>
        </pc:picChg>
        <pc:picChg chg="del mod ord">
          <ac:chgData name="Rita Megale Maruggi" userId="781a46cf-5b2a-4547-a6f8-2610442f928c" providerId="ADAL" clId="{52376773-229D-4992-BDB8-AC21050515F0}" dt="2020-12-08T10:08:42.890" v="4743" actId="478"/>
          <ac:picMkLst>
            <pc:docMk/>
            <pc:sldMk cId="3112926130" sldId="286"/>
            <ac:picMk id="268" creationId="{09D5A17C-8192-490E-8F67-7F268F8EC07F}"/>
          </ac:picMkLst>
        </pc:picChg>
        <pc:picChg chg="del">
          <ac:chgData name="Rita Megale Maruggi" userId="781a46cf-5b2a-4547-a6f8-2610442f928c" providerId="ADAL" clId="{52376773-229D-4992-BDB8-AC21050515F0}" dt="2020-12-08T08:52:52.262" v="3050" actId="478"/>
          <ac:picMkLst>
            <pc:docMk/>
            <pc:sldMk cId="3112926130" sldId="286"/>
            <ac:picMk id="269" creationId="{F7A9E738-57BE-4264-BE93-D210DBE634E5}"/>
          </ac:picMkLst>
        </pc:picChg>
        <pc:cxnChg chg="del mod">
          <ac:chgData name="Rita Megale Maruggi" userId="781a46cf-5b2a-4547-a6f8-2610442f928c" providerId="ADAL" clId="{52376773-229D-4992-BDB8-AC21050515F0}" dt="2020-12-08T09:43:18.048" v="4291" actId="478"/>
          <ac:cxnSpMkLst>
            <pc:docMk/>
            <pc:sldMk cId="3112926130" sldId="286"/>
            <ac:cxnSpMk id="3" creationId="{5256DD7A-594D-4BEE-842C-E92126348237}"/>
          </ac:cxnSpMkLst>
        </pc:cxnChg>
        <pc:cxnChg chg="add mod topLvl">
          <ac:chgData name="Rita Megale Maruggi" userId="781a46cf-5b2a-4547-a6f8-2610442f928c" providerId="ADAL" clId="{52376773-229D-4992-BDB8-AC21050515F0}" dt="2020-12-11T06:42:10.660" v="9532" actId="165"/>
          <ac:cxnSpMkLst>
            <pc:docMk/>
            <pc:sldMk cId="3112926130" sldId="286"/>
            <ac:cxnSpMk id="13" creationId="{F9CD883F-55D5-46D3-AA82-A39032BFF814}"/>
          </ac:cxnSpMkLst>
        </pc:cxnChg>
        <pc:cxnChg chg="add mod">
          <ac:chgData name="Rita Megale Maruggi" userId="781a46cf-5b2a-4547-a6f8-2610442f928c" providerId="ADAL" clId="{52376773-229D-4992-BDB8-AC21050515F0}" dt="2020-12-08T18:44:49.458" v="7139"/>
          <ac:cxnSpMkLst>
            <pc:docMk/>
            <pc:sldMk cId="3112926130" sldId="286"/>
            <ac:cxnSpMk id="34" creationId="{E0460E7C-2D27-44C9-A3E9-924CD6CA4ECF}"/>
          </ac:cxnSpMkLst>
        </pc:cxnChg>
        <pc:cxnChg chg="add mod">
          <ac:chgData name="Rita Megale Maruggi" userId="781a46cf-5b2a-4547-a6f8-2610442f928c" providerId="ADAL" clId="{52376773-229D-4992-BDB8-AC21050515F0}" dt="2020-12-08T18:44:49.458" v="7139"/>
          <ac:cxnSpMkLst>
            <pc:docMk/>
            <pc:sldMk cId="3112926130" sldId="286"/>
            <ac:cxnSpMk id="35" creationId="{F6AC62C7-D14C-473A-81B1-AB36024C3765}"/>
          </ac:cxnSpMkLst>
        </pc:cxnChg>
        <pc:cxnChg chg="add mod">
          <ac:chgData name="Rita Megale Maruggi" userId="781a46cf-5b2a-4547-a6f8-2610442f928c" providerId="ADAL" clId="{52376773-229D-4992-BDB8-AC21050515F0}" dt="2020-12-10T13:00:48.121" v="8110" actId="1036"/>
          <ac:cxnSpMkLst>
            <pc:docMk/>
            <pc:sldMk cId="3112926130" sldId="286"/>
            <ac:cxnSpMk id="36" creationId="{543F3ED7-D7D5-4F86-A695-237994668120}"/>
          </ac:cxnSpMkLst>
        </pc:cxnChg>
        <pc:cxnChg chg="add del mod">
          <ac:chgData name="Rita Megale Maruggi" userId="781a46cf-5b2a-4547-a6f8-2610442f928c" providerId="ADAL" clId="{52376773-229D-4992-BDB8-AC21050515F0}" dt="2020-12-10T12:48:55.825" v="7715" actId="478"/>
          <ac:cxnSpMkLst>
            <pc:docMk/>
            <pc:sldMk cId="3112926130" sldId="286"/>
            <ac:cxnSpMk id="44" creationId="{19F88578-9AB3-4AFD-B6C2-A5B52A3F24ED}"/>
          </ac:cxnSpMkLst>
        </pc:cxnChg>
        <pc:cxnChg chg="add mod topLvl">
          <ac:chgData name="Rita Megale Maruggi" userId="781a46cf-5b2a-4547-a6f8-2610442f928c" providerId="ADAL" clId="{52376773-229D-4992-BDB8-AC21050515F0}" dt="2020-12-11T06:42:10.660" v="9532" actId="165"/>
          <ac:cxnSpMkLst>
            <pc:docMk/>
            <pc:sldMk cId="3112926130" sldId="286"/>
            <ac:cxnSpMk id="50" creationId="{6D89983B-DBC3-4A4D-8A02-DF83D7D12AAC}"/>
          </ac:cxnSpMkLst>
        </pc:cxnChg>
        <pc:cxnChg chg="del mod">
          <ac:chgData name="Rita Megale Maruggi" userId="781a46cf-5b2a-4547-a6f8-2610442f928c" providerId="ADAL" clId="{52376773-229D-4992-BDB8-AC21050515F0}" dt="2020-12-08T09:43:18.048" v="4291" actId="478"/>
          <ac:cxnSpMkLst>
            <pc:docMk/>
            <pc:sldMk cId="3112926130" sldId="286"/>
            <ac:cxnSpMk id="62" creationId="{332BD9A6-2BB7-433A-B044-CB16AEFD597C}"/>
          </ac:cxnSpMkLst>
        </pc:cxnChg>
        <pc:cxnChg chg="del mod">
          <ac:chgData name="Rita Megale Maruggi" userId="781a46cf-5b2a-4547-a6f8-2610442f928c" providerId="ADAL" clId="{52376773-229D-4992-BDB8-AC21050515F0}" dt="2020-12-08T09:43:21.463" v="4292" actId="478"/>
          <ac:cxnSpMkLst>
            <pc:docMk/>
            <pc:sldMk cId="3112926130" sldId="286"/>
            <ac:cxnSpMk id="63" creationId="{F1B1E89D-2F95-42D1-87BF-AB7D090C359E}"/>
          </ac:cxnSpMkLst>
        </pc:cxnChg>
        <pc:cxnChg chg="add del mod">
          <ac:chgData name="Rita Megale Maruggi" userId="781a46cf-5b2a-4547-a6f8-2610442f928c" providerId="ADAL" clId="{52376773-229D-4992-BDB8-AC21050515F0}" dt="2020-12-08T10:08:29.964" v="4741" actId="478"/>
          <ac:cxnSpMkLst>
            <pc:docMk/>
            <pc:sldMk cId="3112926130" sldId="286"/>
            <ac:cxnSpMk id="76" creationId="{A353561D-4067-404D-91BD-8EA7685C4997}"/>
          </ac:cxnSpMkLst>
        </pc:cxnChg>
        <pc:cxnChg chg="add mod ord topLvl">
          <ac:chgData name="Rita Megale Maruggi" userId="781a46cf-5b2a-4547-a6f8-2610442f928c" providerId="ADAL" clId="{52376773-229D-4992-BDB8-AC21050515F0}" dt="2020-12-11T06:43:32.239" v="9540" actId="164"/>
          <ac:cxnSpMkLst>
            <pc:docMk/>
            <pc:sldMk cId="3112926130" sldId="286"/>
            <ac:cxnSpMk id="92" creationId="{FEA675C6-3BE5-4B34-A632-4A5D7B058290}"/>
          </ac:cxnSpMkLst>
        </pc:cxnChg>
        <pc:cxnChg chg="del mod">
          <ac:chgData name="Rita Megale Maruggi" userId="781a46cf-5b2a-4547-a6f8-2610442f928c" providerId="ADAL" clId="{52376773-229D-4992-BDB8-AC21050515F0}" dt="2020-12-08T10:08:47.687" v="4745" actId="478"/>
          <ac:cxnSpMkLst>
            <pc:docMk/>
            <pc:sldMk cId="3112926130" sldId="286"/>
            <ac:cxnSpMk id="135" creationId="{E05191A6-11D9-4E43-AF42-C8132C4EFD6C}"/>
          </ac:cxnSpMkLst>
        </pc:cxnChg>
        <pc:cxnChg chg="add del mod">
          <ac:chgData name="Rita Megale Maruggi" userId="781a46cf-5b2a-4547-a6f8-2610442f928c" providerId="ADAL" clId="{52376773-229D-4992-BDB8-AC21050515F0}" dt="2020-12-08T10:08:45.494" v="4744" actId="478"/>
          <ac:cxnSpMkLst>
            <pc:docMk/>
            <pc:sldMk cId="3112926130" sldId="286"/>
            <ac:cxnSpMk id="137" creationId="{593433D9-3F96-4EAB-835D-8DA7764E370B}"/>
          </ac:cxnSpMkLst>
        </pc:cxnChg>
        <pc:cxnChg chg="del mod">
          <ac:chgData name="Rita Megale Maruggi" userId="781a46cf-5b2a-4547-a6f8-2610442f928c" providerId="ADAL" clId="{52376773-229D-4992-BDB8-AC21050515F0}" dt="2020-12-08T10:08:34.273" v="4742" actId="478"/>
          <ac:cxnSpMkLst>
            <pc:docMk/>
            <pc:sldMk cId="3112926130" sldId="286"/>
            <ac:cxnSpMk id="139" creationId="{94AFCDE7-503A-4F1F-8B3B-8CEBA6A4A771}"/>
          </ac:cxnSpMkLst>
        </pc:cxnChg>
        <pc:cxnChg chg="del mod topLvl">
          <ac:chgData name="Rita Megale Maruggi" userId="781a46cf-5b2a-4547-a6f8-2610442f928c" providerId="ADAL" clId="{52376773-229D-4992-BDB8-AC21050515F0}" dt="2020-12-10T12:48:19.634" v="7709" actId="478"/>
          <ac:cxnSpMkLst>
            <pc:docMk/>
            <pc:sldMk cId="3112926130" sldId="286"/>
            <ac:cxnSpMk id="140" creationId="{1B07EE59-6CD8-449A-B286-01E2F5E425E8}"/>
          </ac:cxnSpMkLst>
        </pc:cxnChg>
        <pc:cxnChg chg="add del mod">
          <ac:chgData name="Rita Megale Maruggi" userId="781a46cf-5b2a-4547-a6f8-2610442f928c" providerId="ADAL" clId="{52376773-229D-4992-BDB8-AC21050515F0}" dt="2020-12-08T10:08:29.964" v="4741" actId="478"/>
          <ac:cxnSpMkLst>
            <pc:docMk/>
            <pc:sldMk cId="3112926130" sldId="286"/>
            <ac:cxnSpMk id="181" creationId="{74F8B1A8-3EDA-4823-B818-74AD6E82EFE7}"/>
          </ac:cxnSpMkLst>
        </pc:cxnChg>
        <pc:cxnChg chg="del mod">
          <ac:chgData name="Rita Megale Maruggi" userId="781a46cf-5b2a-4547-a6f8-2610442f928c" providerId="ADAL" clId="{52376773-229D-4992-BDB8-AC21050515F0}" dt="2020-12-08T08:52:52.262" v="3050" actId="478"/>
          <ac:cxnSpMkLst>
            <pc:docMk/>
            <pc:sldMk cId="3112926130" sldId="286"/>
            <ac:cxnSpMk id="182" creationId="{3131E8DF-A5CF-4810-8A2E-FD93F394938B}"/>
          </ac:cxnSpMkLst>
        </pc:cxnChg>
        <pc:cxnChg chg="del mod">
          <ac:chgData name="Rita Megale Maruggi" userId="781a46cf-5b2a-4547-a6f8-2610442f928c" providerId="ADAL" clId="{52376773-229D-4992-BDB8-AC21050515F0}" dt="2020-12-08T08:52:52.262" v="3050" actId="478"/>
          <ac:cxnSpMkLst>
            <pc:docMk/>
            <pc:sldMk cId="3112926130" sldId="286"/>
            <ac:cxnSpMk id="194" creationId="{42EA2408-D6D8-498F-A219-C2904E01F329}"/>
          </ac:cxnSpMkLst>
        </pc:cxnChg>
        <pc:cxnChg chg="add del mod topLvl">
          <ac:chgData name="Rita Megale Maruggi" userId="781a46cf-5b2a-4547-a6f8-2610442f928c" providerId="ADAL" clId="{52376773-229D-4992-BDB8-AC21050515F0}" dt="2020-12-08T18:17:19.183" v="6560" actId="478"/>
          <ac:cxnSpMkLst>
            <pc:docMk/>
            <pc:sldMk cId="3112926130" sldId="286"/>
            <ac:cxnSpMk id="199" creationId="{00FC6088-158B-44AB-B076-8448AA218B86}"/>
          </ac:cxnSpMkLst>
        </pc:cxnChg>
        <pc:cxnChg chg="add del mod">
          <ac:chgData name="Rita Megale Maruggi" userId="781a46cf-5b2a-4547-a6f8-2610442f928c" providerId="ADAL" clId="{52376773-229D-4992-BDB8-AC21050515F0}" dt="2020-12-08T10:10:48.909" v="4766" actId="478"/>
          <ac:cxnSpMkLst>
            <pc:docMk/>
            <pc:sldMk cId="3112926130" sldId="286"/>
            <ac:cxnSpMk id="202" creationId="{A7B212EE-11C3-4581-A4EA-5783C5546CEA}"/>
          </ac:cxnSpMkLst>
        </pc:cxnChg>
        <pc:cxnChg chg="del mod">
          <ac:chgData name="Rita Megale Maruggi" userId="781a46cf-5b2a-4547-a6f8-2610442f928c" providerId="ADAL" clId="{52376773-229D-4992-BDB8-AC21050515F0}" dt="2020-12-08T10:10:35.452" v="4763" actId="478"/>
          <ac:cxnSpMkLst>
            <pc:docMk/>
            <pc:sldMk cId="3112926130" sldId="286"/>
            <ac:cxnSpMk id="204" creationId="{F268E794-7961-4C53-925F-F2DEFE9D4849}"/>
          </ac:cxnSpMkLst>
        </pc:cxnChg>
        <pc:cxnChg chg="add del mod">
          <ac:chgData name="Rita Megale Maruggi" userId="781a46cf-5b2a-4547-a6f8-2610442f928c" providerId="ADAL" clId="{52376773-229D-4992-BDB8-AC21050515F0}" dt="2020-12-08T10:12:50.648" v="4789" actId="478"/>
          <ac:cxnSpMkLst>
            <pc:docMk/>
            <pc:sldMk cId="3112926130" sldId="286"/>
            <ac:cxnSpMk id="207" creationId="{CEB45281-7234-48E6-8FB0-8A29517B4BA8}"/>
          </ac:cxnSpMkLst>
        </pc:cxnChg>
        <pc:cxnChg chg="del mod">
          <ac:chgData name="Rita Megale Maruggi" userId="781a46cf-5b2a-4547-a6f8-2610442f928c" providerId="ADAL" clId="{52376773-229D-4992-BDB8-AC21050515F0}" dt="2020-12-08T09:12:14.551" v="3521" actId="478"/>
          <ac:cxnSpMkLst>
            <pc:docMk/>
            <pc:sldMk cId="3112926130" sldId="286"/>
            <ac:cxnSpMk id="217" creationId="{B2292DEF-2E25-484A-926B-EFEBC85CAD72}"/>
          </ac:cxnSpMkLst>
        </pc:cxnChg>
        <pc:cxnChg chg="del mod">
          <ac:chgData name="Rita Megale Maruggi" userId="781a46cf-5b2a-4547-a6f8-2610442f928c" providerId="ADAL" clId="{52376773-229D-4992-BDB8-AC21050515F0}" dt="2020-12-08T10:08:34.273" v="4742" actId="478"/>
          <ac:cxnSpMkLst>
            <pc:docMk/>
            <pc:sldMk cId="3112926130" sldId="286"/>
            <ac:cxnSpMk id="226" creationId="{246EF52B-9539-4D10-9708-C4EAC7EC638A}"/>
          </ac:cxnSpMkLst>
        </pc:cxnChg>
        <pc:cxnChg chg="add del mod">
          <ac:chgData name="Rita Megale Maruggi" userId="781a46cf-5b2a-4547-a6f8-2610442f928c" providerId="ADAL" clId="{52376773-229D-4992-BDB8-AC21050515F0}" dt="2020-12-08T10:14:41.798" v="4812" actId="478"/>
          <ac:cxnSpMkLst>
            <pc:docMk/>
            <pc:sldMk cId="3112926130" sldId="286"/>
            <ac:cxnSpMk id="233" creationId="{D1DD4D84-2CC4-4181-96DD-C89C8CBCE8A9}"/>
          </ac:cxnSpMkLst>
        </pc:cxnChg>
        <pc:cxnChg chg="del mod">
          <ac:chgData name="Rita Megale Maruggi" userId="781a46cf-5b2a-4547-a6f8-2610442f928c" providerId="ADAL" clId="{52376773-229D-4992-BDB8-AC21050515F0}" dt="2020-12-08T09:00:08.704" v="3156" actId="478"/>
          <ac:cxnSpMkLst>
            <pc:docMk/>
            <pc:sldMk cId="3112926130" sldId="286"/>
            <ac:cxnSpMk id="243" creationId="{5650FCF3-0075-4BB1-BA03-3027FBF229C8}"/>
          </ac:cxnSpMkLst>
        </pc:cxnChg>
        <pc:cxnChg chg="del mod">
          <ac:chgData name="Rita Megale Maruggi" userId="781a46cf-5b2a-4547-a6f8-2610442f928c" providerId="ADAL" clId="{52376773-229D-4992-BDB8-AC21050515F0}" dt="2020-12-08T10:08:29.964" v="4741" actId="478"/>
          <ac:cxnSpMkLst>
            <pc:docMk/>
            <pc:sldMk cId="3112926130" sldId="286"/>
            <ac:cxnSpMk id="252" creationId="{DEC3D111-1752-421F-8BA0-747EC7573A12}"/>
          </ac:cxnSpMkLst>
        </pc:cxnChg>
        <pc:cxnChg chg="del mod">
          <ac:chgData name="Rita Megale Maruggi" userId="781a46cf-5b2a-4547-a6f8-2610442f928c" providerId="ADAL" clId="{52376773-229D-4992-BDB8-AC21050515F0}" dt="2020-12-08T08:58:08.144" v="3113" actId="478"/>
          <ac:cxnSpMkLst>
            <pc:docMk/>
            <pc:sldMk cId="3112926130" sldId="286"/>
            <ac:cxnSpMk id="253" creationId="{A90FA30B-1154-4F03-9B3C-E96285326F70}"/>
          </ac:cxnSpMkLst>
        </pc:cxnChg>
        <pc:cxnChg chg="mod topLvl">
          <ac:chgData name="Rita Megale Maruggi" userId="781a46cf-5b2a-4547-a6f8-2610442f928c" providerId="ADAL" clId="{52376773-229D-4992-BDB8-AC21050515F0}" dt="2020-12-11T06:42:10.660" v="9532" actId="165"/>
          <ac:cxnSpMkLst>
            <pc:docMk/>
            <pc:sldMk cId="3112926130" sldId="286"/>
            <ac:cxnSpMk id="259" creationId="{8C212AC4-B57C-4D1B-8AD5-A6BDDA33F41F}"/>
          </ac:cxnSpMkLst>
        </pc:cxnChg>
        <pc:cxnChg chg="del mod">
          <ac:chgData name="Rita Megale Maruggi" userId="781a46cf-5b2a-4547-a6f8-2610442f928c" providerId="ADAL" clId="{52376773-229D-4992-BDB8-AC21050515F0}" dt="2020-12-08T08:52:56.414" v="3052" actId="478"/>
          <ac:cxnSpMkLst>
            <pc:docMk/>
            <pc:sldMk cId="3112926130" sldId="286"/>
            <ac:cxnSpMk id="262" creationId="{49F58527-4EAD-4559-BB1D-005456031171}"/>
          </ac:cxnSpMkLst>
        </pc:cxnChg>
        <pc:cxnChg chg="del mod">
          <ac:chgData name="Rita Megale Maruggi" userId="781a46cf-5b2a-4547-a6f8-2610442f928c" providerId="ADAL" clId="{52376773-229D-4992-BDB8-AC21050515F0}" dt="2020-12-08T10:08:34.273" v="4742" actId="478"/>
          <ac:cxnSpMkLst>
            <pc:docMk/>
            <pc:sldMk cId="3112926130" sldId="286"/>
            <ac:cxnSpMk id="272" creationId="{14C36B4C-DC3D-4816-B3AA-4B76EEB75C65}"/>
          </ac:cxnSpMkLst>
        </pc:cxnChg>
        <pc:cxnChg chg="del mod">
          <ac:chgData name="Rita Megale Maruggi" userId="781a46cf-5b2a-4547-a6f8-2610442f928c" providerId="ADAL" clId="{52376773-229D-4992-BDB8-AC21050515F0}" dt="2020-12-08T10:08:42.890" v="4743" actId="478"/>
          <ac:cxnSpMkLst>
            <pc:docMk/>
            <pc:sldMk cId="3112926130" sldId="286"/>
            <ac:cxnSpMk id="280" creationId="{17FC8D04-8925-4299-BCC2-3A3A241C2FE0}"/>
          </ac:cxnSpMkLst>
        </pc:cxnChg>
        <pc:cxnChg chg="del mod">
          <ac:chgData name="Rita Megale Maruggi" userId="781a46cf-5b2a-4547-a6f8-2610442f928c" providerId="ADAL" clId="{52376773-229D-4992-BDB8-AC21050515F0}" dt="2020-12-08T08:52:52.262" v="3050" actId="478"/>
          <ac:cxnSpMkLst>
            <pc:docMk/>
            <pc:sldMk cId="3112926130" sldId="286"/>
            <ac:cxnSpMk id="288" creationId="{BF92CA0E-7F51-408B-BF9D-927BC3B95851}"/>
          </ac:cxnSpMkLst>
        </pc:cxnChg>
      </pc:sldChg>
      <pc:sldChg chg="delSp add del mod">
        <pc:chgData name="Rita Megale Maruggi" userId="781a46cf-5b2a-4547-a6f8-2610442f928c" providerId="ADAL" clId="{52376773-229D-4992-BDB8-AC21050515F0}" dt="2020-12-08T10:53:26.357" v="5569" actId="47"/>
        <pc:sldMkLst>
          <pc:docMk/>
          <pc:sldMk cId="3709548013" sldId="287"/>
        </pc:sldMkLst>
        <pc:spChg chg="del">
          <ac:chgData name="Rita Megale Maruggi" userId="781a46cf-5b2a-4547-a6f8-2610442f928c" providerId="ADAL" clId="{52376773-229D-4992-BDB8-AC21050515F0}" dt="2020-12-08T10:36:53.505" v="5333" actId="478"/>
          <ac:spMkLst>
            <pc:docMk/>
            <pc:sldMk cId="3709548013" sldId="287"/>
            <ac:spMk id="42" creationId="{26960BD1-42F2-4A0B-8419-B1738310A0C3}"/>
          </ac:spMkLst>
        </pc:spChg>
      </pc:sldChg>
      <pc:sldChg chg="addSp delSp modSp add mod modTransition modAnim">
        <pc:chgData name="Rita Megale Maruggi" userId="781a46cf-5b2a-4547-a6f8-2610442f928c" providerId="ADAL" clId="{52376773-229D-4992-BDB8-AC21050515F0}" dt="2020-12-11T07:18:46.395" v="9782"/>
        <pc:sldMkLst>
          <pc:docMk/>
          <pc:sldMk cId="1924861400" sldId="288"/>
        </pc:sldMkLst>
        <pc:spChg chg="add mod topLvl">
          <ac:chgData name="Rita Megale Maruggi" userId="781a46cf-5b2a-4547-a6f8-2610442f928c" providerId="ADAL" clId="{52376773-229D-4992-BDB8-AC21050515F0}" dt="2020-12-11T06:35:04.959" v="9505" actId="165"/>
          <ac:spMkLst>
            <pc:docMk/>
            <pc:sldMk cId="1924861400" sldId="288"/>
            <ac:spMk id="10" creationId="{16BC1326-5C6D-41D7-B293-82870F4F3CA7}"/>
          </ac:spMkLst>
        </pc:spChg>
        <pc:spChg chg="add mod topLvl">
          <ac:chgData name="Rita Megale Maruggi" userId="781a46cf-5b2a-4547-a6f8-2610442f928c" providerId="ADAL" clId="{52376773-229D-4992-BDB8-AC21050515F0}" dt="2020-12-11T06:35:04.959" v="9505" actId="165"/>
          <ac:spMkLst>
            <pc:docMk/>
            <pc:sldMk cId="1924861400" sldId="288"/>
            <ac:spMk id="25" creationId="{B6B90FBD-1EAE-4958-BF69-00F293928C2B}"/>
          </ac:spMkLst>
        </pc:spChg>
        <pc:spChg chg="mod">
          <ac:chgData name="Rita Megale Maruggi" userId="781a46cf-5b2a-4547-a6f8-2610442f928c" providerId="ADAL" clId="{52376773-229D-4992-BDB8-AC21050515F0}" dt="2020-12-11T06:35:04.959" v="9505" actId="165"/>
          <ac:spMkLst>
            <pc:docMk/>
            <pc:sldMk cId="1924861400" sldId="288"/>
            <ac:spMk id="33" creationId="{4AF743F7-570A-4855-AF58-23E0768AD7C8}"/>
          </ac:spMkLst>
        </pc:spChg>
        <pc:spChg chg="add mod topLvl">
          <ac:chgData name="Rita Megale Maruggi" userId="781a46cf-5b2a-4547-a6f8-2610442f928c" providerId="ADAL" clId="{52376773-229D-4992-BDB8-AC21050515F0}" dt="2020-12-11T06:39:57.237" v="9523" actId="164"/>
          <ac:spMkLst>
            <pc:docMk/>
            <pc:sldMk cId="1924861400" sldId="288"/>
            <ac:spMk id="34" creationId="{4F2158F3-CB4A-4F17-BE96-D5189D381C50}"/>
          </ac:spMkLst>
        </pc:spChg>
        <pc:spChg chg="add del mod">
          <ac:chgData name="Rita Megale Maruggi" userId="781a46cf-5b2a-4547-a6f8-2610442f928c" providerId="ADAL" clId="{52376773-229D-4992-BDB8-AC21050515F0}" dt="2020-12-08T10:34:19.170" v="5307" actId="478"/>
          <ac:spMkLst>
            <pc:docMk/>
            <pc:sldMk cId="1924861400" sldId="288"/>
            <ac:spMk id="35" creationId="{400480DA-D6C2-4C5B-97FA-3D872086FF2A}"/>
          </ac:spMkLst>
        </pc:spChg>
        <pc:spChg chg="add mod topLvl">
          <ac:chgData name="Rita Megale Maruggi" userId="781a46cf-5b2a-4547-a6f8-2610442f928c" providerId="ADAL" clId="{52376773-229D-4992-BDB8-AC21050515F0}" dt="2020-12-11T06:40:15.330" v="9525" actId="164"/>
          <ac:spMkLst>
            <pc:docMk/>
            <pc:sldMk cId="1924861400" sldId="288"/>
            <ac:spMk id="35" creationId="{44E42B3B-05DF-41F0-957C-75C230FA4E3C}"/>
          </ac:spMkLst>
        </pc:spChg>
        <pc:spChg chg="add mod topLvl">
          <ac:chgData name="Rita Megale Maruggi" userId="781a46cf-5b2a-4547-a6f8-2610442f928c" providerId="ADAL" clId="{52376773-229D-4992-BDB8-AC21050515F0}" dt="2020-12-11T06:35:04.959" v="9505" actId="165"/>
          <ac:spMkLst>
            <pc:docMk/>
            <pc:sldMk cId="1924861400" sldId="288"/>
            <ac:spMk id="36" creationId="{04AAF699-B489-4071-83B8-BCD417F0A4B4}"/>
          </ac:spMkLst>
        </pc:spChg>
        <pc:spChg chg="add mod topLvl">
          <ac:chgData name="Rita Megale Maruggi" userId="781a46cf-5b2a-4547-a6f8-2610442f928c" providerId="ADAL" clId="{52376773-229D-4992-BDB8-AC21050515F0}" dt="2020-12-11T06:35:04.959" v="9505" actId="165"/>
          <ac:spMkLst>
            <pc:docMk/>
            <pc:sldMk cId="1924861400" sldId="288"/>
            <ac:spMk id="37" creationId="{DDBD8581-43BF-4F9B-B3AC-825BC1DF821C}"/>
          </ac:spMkLst>
        </pc:spChg>
        <pc:spChg chg="add del mod">
          <ac:chgData name="Rita Megale Maruggi" userId="781a46cf-5b2a-4547-a6f8-2610442f928c" providerId="ADAL" clId="{52376773-229D-4992-BDB8-AC21050515F0}" dt="2020-12-08T10:26:58.225" v="5151" actId="478"/>
          <ac:spMkLst>
            <pc:docMk/>
            <pc:sldMk cId="1924861400" sldId="288"/>
            <ac:spMk id="38" creationId="{A27AFC38-5D63-483C-A6A7-B07F4188262A}"/>
          </ac:spMkLst>
        </pc:spChg>
        <pc:spChg chg="add mod topLvl">
          <ac:chgData name="Rita Megale Maruggi" userId="781a46cf-5b2a-4547-a6f8-2610442f928c" providerId="ADAL" clId="{52376773-229D-4992-BDB8-AC21050515F0}" dt="2020-12-11T06:40:15.330" v="9525" actId="164"/>
          <ac:spMkLst>
            <pc:docMk/>
            <pc:sldMk cId="1924861400" sldId="288"/>
            <ac:spMk id="38" creationId="{B4DBBF82-E588-4864-8472-4C4F77902395}"/>
          </ac:spMkLst>
        </pc:spChg>
        <pc:spChg chg="add mod topLvl">
          <ac:chgData name="Rita Megale Maruggi" userId="781a46cf-5b2a-4547-a6f8-2610442f928c" providerId="ADAL" clId="{52376773-229D-4992-BDB8-AC21050515F0}" dt="2020-12-11T07:18:27.343" v="9779" actId="164"/>
          <ac:spMkLst>
            <pc:docMk/>
            <pc:sldMk cId="1924861400" sldId="288"/>
            <ac:spMk id="39" creationId="{61256DF5-5A12-4300-8D7C-0E7827FDC1DB}"/>
          </ac:spMkLst>
        </pc:spChg>
        <pc:spChg chg="add mod topLvl">
          <ac:chgData name="Rita Megale Maruggi" userId="781a46cf-5b2a-4547-a6f8-2610442f928c" providerId="ADAL" clId="{52376773-229D-4992-BDB8-AC21050515F0}" dt="2020-12-11T06:35:19.179" v="9506" actId="164"/>
          <ac:spMkLst>
            <pc:docMk/>
            <pc:sldMk cId="1924861400" sldId="288"/>
            <ac:spMk id="40" creationId="{F76D310F-922D-4518-B9D6-F941FAF76AC5}"/>
          </ac:spMkLst>
        </pc:spChg>
        <pc:spChg chg="add mod topLvl">
          <ac:chgData name="Rita Megale Maruggi" userId="781a46cf-5b2a-4547-a6f8-2610442f928c" providerId="ADAL" clId="{52376773-229D-4992-BDB8-AC21050515F0}" dt="2020-12-11T06:39:57.237" v="9523" actId="164"/>
          <ac:spMkLst>
            <pc:docMk/>
            <pc:sldMk cId="1924861400" sldId="288"/>
            <ac:spMk id="43" creationId="{9DE57BF5-CA9B-418A-9FDA-1B45D54663A4}"/>
          </ac:spMkLst>
        </pc:spChg>
        <pc:spChg chg="add mod topLvl">
          <ac:chgData name="Rita Megale Maruggi" userId="781a46cf-5b2a-4547-a6f8-2610442f928c" providerId="ADAL" clId="{52376773-229D-4992-BDB8-AC21050515F0}" dt="2020-12-11T06:45:31.869" v="9547" actId="164"/>
          <ac:spMkLst>
            <pc:docMk/>
            <pc:sldMk cId="1924861400" sldId="288"/>
            <ac:spMk id="45" creationId="{3FAAC7CC-836B-416C-A8BE-F5415CA32A3C}"/>
          </ac:spMkLst>
        </pc:spChg>
        <pc:spChg chg="add mod topLvl">
          <ac:chgData name="Rita Megale Maruggi" userId="781a46cf-5b2a-4547-a6f8-2610442f928c" providerId="ADAL" clId="{52376773-229D-4992-BDB8-AC21050515F0}" dt="2020-12-11T06:39:57.237" v="9523" actId="164"/>
          <ac:spMkLst>
            <pc:docMk/>
            <pc:sldMk cId="1924861400" sldId="288"/>
            <ac:spMk id="47" creationId="{22C6AFD8-FE1A-489B-8DE5-EE2A52FE13DD}"/>
          </ac:spMkLst>
        </pc:spChg>
        <pc:spChg chg="add mod topLvl">
          <ac:chgData name="Rita Megale Maruggi" userId="781a46cf-5b2a-4547-a6f8-2610442f928c" providerId="ADAL" clId="{52376773-229D-4992-BDB8-AC21050515F0}" dt="2020-12-11T06:39:57.237" v="9523" actId="164"/>
          <ac:spMkLst>
            <pc:docMk/>
            <pc:sldMk cId="1924861400" sldId="288"/>
            <ac:spMk id="48" creationId="{1F04C18D-98B0-4097-934E-A465F7AE7B1E}"/>
          </ac:spMkLst>
        </pc:spChg>
        <pc:spChg chg="add mod topLvl">
          <ac:chgData name="Rita Megale Maruggi" userId="781a46cf-5b2a-4547-a6f8-2610442f928c" providerId="ADAL" clId="{52376773-229D-4992-BDB8-AC21050515F0}" dt="2020-12-11T06:38:45.133" v="9519" actId="164"/>
          <ac:spMkLst>
            <pc:docMk/>
            <pc:sldMk cId="1924861400" sldId="288"/>
            <ac:spMk id="51" creationId="{D881A882-7512-4580-9EAF-521FF5FD2FD0}"/>
          </ac:spMkLst>
        </pc:spChg>
        <pc:spChg chg="add del mod topLvl">
          <ac:chgData name="Rita Megale Maruggi" userId="781a46cf-5b2a-4547-a6f8-2610442f928c" providerId="ADAL" clId="{52376773-229D-4992-BDB8-AC21050515F0}" dt="2020-12-11T06:35:19.179" v="9506" actId="164"/>
          <ac:spMkLst>
            <pc:docMk/>
            <pc:sldMk cId="1924861400" sldId="288"/>
            <ac:spMk id="52" creationId="{F6E47275-DE7C-41D2-BA44-0374C665B9DF}"/>
          </ac:spMkLst>
        </pc:spChg>
        <pc:spChg chg="add mod topLvl">
          <ac:chgData name="Rita Megale Maruggi" userId="781a46cf-5b2a-4547-a6f8-2610442f928c" providerId="ADAL" clId="{52376773-229D-4992-BDB8-AC21050515F0}" dt="2020-12-11T06:39:16.452" v="9521" actId="164"/>
          <ac:spMkLst>
            <pc:docMk/>
            <pc:sldMk cId="1924861400" sldId="288"/>
            <ac:spMk id="53" creationId="{F0BB2CF7-CECD-4058-ABAF-83A549D118F0}"/>
          </ac:spMkLst>
        </pc:spChg>
        <pc:spChg chg="add mod topLvl">
          <ac:chgData name="Rita Megale Maruggi" userId="781a46cf-5b2a-4547-a6f8-2610442f928c" providerId="ADAL" clId="{52376773-229D-4992-BDB8-AC21050515F0}" dt="2020-12-11T06:38:45.133" v="9519" actId="164"/>
          <ac:spMkLst>
            <pc:docMk/>
            <pc:sldMk cId="1924861400" sldId="288"/>
            <ac:spMk id="54" creationId="{9087075E-53A2-4089-B86C-56B2E8C874AA}"/>
          </ac:spMkLst>
        </pc:spChg>
        <pc:spChg chg="mod">
          <ac:chgData name="Rita Megale Maruggi" userId="781a46cf-5b2a-4547-a6f8-2610442f928c" providerId="ADAL" clId="{52376773-229D-4992-BDB8-AC21050515F0}" dt="2020-12-08T19:06:33.823" v="7638" actId="404"/>
          <ac:spMkLst>
            <pc:docMk/>
            <pc:sldMk cId="1924861400" sldId="288"/>
            <ac:spMk id="61" creationId="{CD032EBD-E2BF-4E3D-9398-EEF4A1977195}"/>
          </ac:spMkLst>
        </pc:spChg>
        <pc:spChg chg="add del mod">
          <ac:chgData name="Rita Megale Maruggi" userId="781a46cf-5b2a-4547-a6f8-2610442f928c" providerId="ADAL" clId="{52376773-229D-4992-BDB8-AC21050515F0}" dt="2020-12-10T13:01:09.014" v="8111" actId="478"/>
          <ac:spMkLst>
            <pc:docMk/>
            <pc:sldMk cId="1924861400" sldId="288"/>
            <ac:spMk id="62" creationId="{2691A04E-0B7F-4EC1-B98B-FA174DA8B71C}"/>
          </ac:spMkLst>
        </pc:spChg>
        <pc:spChg chg="add del mod">
          <ac:chgData name="Rita Megale Maruggi" userId="781a46cf-5b2a-4547-a6f8-2610442f928c" providerId="ADAL" clId="{52376773-229D-4992-BDB8-AC21050515F0}" dt="2020-12-10T13:01:09.014" v="8111" actId="478"/>
          <ac:spMkLst>
            <pc:docMk/>
            <pc:sldMk cId="1924861400" sldId="288"/>
            <ac:spMk id="63" creationId="{D53A1A45-6C43-440A-B46D-4F017823E39E}"/>
          </ac:spMkLst>
        </pc:spChg>
        <pc:spChg chg="add del mod">
          <ac:chgData name="Rita Megale Maruggi" userId="781a46cf-5b2a-4547-a6f8-2610442f928c" providerId="ADAL" clId="{52376773-229D-4992-BDB8-AC21050515F0}" dt="2020-12-10T13:01:09.014" v="8111" actId="478"/>
          <ac:spMkLst>
            <pc:docMk/>
            <pc:sldMk cId="1924861400" sldId="288"/>
            <ac:spMk id="64" creationId="{C7891DC8-F784-4041-AEAC-39C7F64A8F1E}"/>
          </ac:spMkLst>
        </pc:spChg>
        <pc:spChg chg="add mod topLvl">
          <ac:chgData name="Rita Megale Maruggi" userId="781a46cf-5b2a-4547-a6f8-2610442f928c" providerId="ADAL" clId="{52376773-229D-4992-BDB8-AC21050515F0}" dt="2020-12-11T06:39:16.452" v="9521" actId="164"/>
          <ac:spMkLst>
            <pc:docMk/>
            <pc:sldMk cId="1924861400" sldId="288"/>
            <ac:spMk id="66" creationId="{51E1A490-606F-4D1D-ADD9-DCDC480E2458}"/>
          </ac:spMkLst>
        </pc:spChg>
        <pc:spChg chg="add mod">
          <ac:chgData name="Rita Megale Maruggi" userId="781a46cf-5b2a-4547-a6f8-2610442f928c" providerId="ADAL" clId="{52376773-229D-4992-BDB8-AC21050515F0}" dt="2020-12-10T13:01:09.918" v="8112"/>
          <ac:spMkLst>
            <pc:docMk/>
            <pc:sldMk cId="1924861400" sldId="288"/>
            <ac:spMk id="67" creationId="{626ABB3E-3BEB-44CB-851A-D98CCAD8165F}"/>
          </ac:spMkLst>
        </pc:spChg>
        <pc:spChg chg="add mod">
          <ac:chgData name="Rita Megale Maruggi" userId="781a46cf-5b2a-4547-a6f8-2610442f928c" providerId="ADAL" clId="{52376773-229D-4992-BDB8-AC21050515F0}" dt="2020-12-10T13:01:09.918" v="8112"/>
          <ac:spMkLst>
            <pc:docMk/>
            <pc:sldMk cId="1924861400" sldId="288"/>
            <ac:spMk id="68" creationId="{F38002D7-9E17-4737-AE7C-19919AA13AAC}"/>
          </ac:spMkLst>
        </pc:spChg>
        <pc:spChg chg="add mod topLvl">
          <ac:chgData name="Rita Megale Maruggi" userId="781a46cf-5b2a-4547-a6f8-2610442f928c" providerId="ADAL" clId="{52376773-229D-4992-BDB8-AC21050515F0}" dt="2020-12-11T06:39:57.237" v="9523" actId="164"/>
          <ac:spMkLst>
            <pc:docMk/>
            <pc:sldMk cId="1924861400" sldId="288"/>
            <ac:spMk id="69" creationId="{4A59C19E-A9BB-41CC-B0FA-156FE5739ABC}"/>
          </ac:spMkLst>
        </pc:spChg>
        <pc:spChg chg="add mod">
          <ac:chgData name="Rita Megale Maruggi" userId="781a46cf-5b2a-4547-a6f8-2610442f928c" providerId="ADAL" clId="{52376773-229D-4992-BDB8-AC21050515F0}" dt="2020-12-10T13:01:09.918" v="8112"/>
          <ac:spMkLst>
            <pc:docMk/>
            <pc:sldMk cId="1924861400" sldId="288"/>
            <ac:spMk id="71" creationId="{75779D88-BDDC-4136-A82F-296F49EB4912}"/>
          </ac:spMkLst>
        </pc:spChg>
        <pc:grpChg chg="add mod">
          <ac:chgData name="Rita Megale Maruggi" userId="781a46cf-5b2a-4547-a6f8-2610442f928c" providerId="ADAL" clId="{52376773-229D-4992-BDB8-AC21050515F0}" dt="2020-12-11T06:37:29.773" v="9514" actId="164"/>
          <ac:grpSpMkLst>
            <pc:docMk/>
            <pc:sldMk cId="1924861400" sldId="288"/>
            <ac:grpSpMk id="3" creationId="{2FBE7FC3-2813-48E1-A31B-E01AF7F41C8D}"/>
          </ac:grpSpMkLst>
        </pc:grpChg>
        <pc:grpChg chg="add mod">
          <ac:chgData name="Rita Megale Maruggi" userId="781a46cf-5b2a-4547-a6f8-2610442f928c" providerId="ADAL" clId="{52376773-229D-4992-BDB8-AC21050515F0}" dt="2020-12-11T06:45:31.869" v="9547" actId="164"/>
          <ac:grpSpMkLst>
            <pc:docMk/>
            <pc:sldMk cId="1924861400" sldId="288"/>
            <ac:grpSpMk id="4" creationId="{E6C74FC9-69B3-4010-AC86-AF965838C2C4}"/>
          </ac:grpSpMkLst>
        </pc:grpChg>
        <pc:grpChg chg="add del mod">
          <ac:chgData name="Rita Megale Maruggi" userId="781a46cf-5b2a-4547-a6f8-2610442f928c" providerId="ADAL" clId="{52376773-229D-4992-BDB8-AC21050515F0}" dt="2020-12-11T06:38:28.679" v="9518" actId="165"/>
          <ac:grpSpMkLst>
            <pc:docMk/>
            <pc:sldMk cId="1924861400" sldId="288"/>
            <ac:grpSpMk id="5" creationId="{EE568196-2527-4F10-AD9B-C12AFA878CC2}"/>
          </ac:grpSpMkLst>
        </pc:grpChg>
        <pc:grpChg chg="add mod">
          <ac:chgData name="Rita Megale Maruggi" userId="781a46cf-5b2a-4547-a6f8-2610442f928c" providerId="ADAL" clId="{52376773-229D-4992-BDB8-AC21050515F0}" dt="2020-12-11T06:38:45.133" v="9519" actId="164"/>
          <ac:grpSpMkLst>
            <pc:docMk/>
            <pc:sldMk cId="1924861400" sldId="288"/>
            <ac:grpSpMk id="6" creationId="{5D8D261E-1A54-4EDE-9B05-DC73C2E23D58}"/>
          </ac:grpSpMkLst>
        </pc:grpChg>
        <pc:grpChg chg="add mod">
          <ac:chgData name="Rita Megale Maruggi" userId="781a46cf-5b2a-4547-a6f8-2610442f928c" providerId="ADAL" clId="{52376773-229D-4992-BDB8-AC21050515F0}" dt="2020-12-11T06:39:16.452" v="9521" actId="164"/>
          <ac:grpSpMkLst>
            <pc:docMk/>
            <pc:sldMk cId="1924861400" sldId="288"/>
            <ac:grpSpMk id="7" creationId="{2B16A590-149D-4A12-A548-26ADB658FECF}"/>
          </ac:grpSpMkLst>
        </pc:grpChg>
        <pc:grpChg chg="add mod">
          <ac:chgData name="Rita Megale Maruggi" userId="781a46cf-5b2a-4547-a6f8-2610442f928c" providerId="ADAL" clId="{52376773-229D-4992-BDB8-AC21050515F0}" dt="2020-12-11T06:40:41.500" v="9527" actId="164"/>
          <ac:grpSpMkLst>
            <pc:docMk/>
            <pc:sldMk cId="1924861400" sldId="288"/>
            <ac:grpSpMk id="8" creationId="{303D6F89-5564-4B92-BA15-5EADC6916B75}"/>
          </ac:grpSpMkLst>
        </pc:grpChg>
        <pc:grpChg chg="add mod">
          <ac:chgData name="Rita Megale Maruggi" userId="781a46cf-5b2a-4547-a6f8-2610442f928c" providerId="ADAL" clId="{52376773-229D-4992-BDB8-AC21050515F0}" dt="2020-12-11T06:40:15.330" v="9525" actId="164"/>
          <ac:grpSpMkLst>
            <pc:docMk/>
            <pc:sldMk cId="1924861400" sldId="288"/>
            <ac:grpSpMk id="9" creationId="{0C691A84-476E-459F-8511-22CD841369A3}"/>
          </ac:grpSpMkLst>
        </pc:grpChg>
        <pc:grpChg chg="add mod">
          <ac:chgData name="Rita Megale Maruggi" userId="781a46cf-5b2a-4547-a6f8-2610442f928c" providerId="ADAL" clId="{52376773-229D-4992-BDB8-AC21050515F0}" dt="2020-12-11T07:18:27.343" v="9779" actId="164"/>
          <ac:grpSpMkLst>
            <pc:docMk/>
            <pc:sldMk cId="1924861400" sldId="288"/>
            <ac:grpSpMk id="11" creationId="{9D2D853D-74DA-4AC8-B921-17AED946798B}"/>
          </ac:grpSpMkLst>
        </pc:grpChg>
        <pc:grpChg chg="add mod">
          <ac:chgData name="Rita Megale Maruggi" userId="781a46cf-5b2a-4547-a6f8-2610442f928c" providerId="ADAL" clId="{52376773-229D-4992-BDB8-AC21050515F0}" dt="2020-12-11T06:45:31.869" v="9547" actId="164"/>
          <ac:grpSpMkLst>
            <pc:docMk/>
            <pc:sldMk cId="1924861400" sldId="288"/>
            <ac:grpSpMk id="12" creationId="{B2306196-5B6B-4325-9FDB-261746C8739F}"/>
          </ac:grpSpMkLst>
        </pc:grpChg>
        <pc:grpChg chg="add mod">
          <ac:chgData name="Rita Megale Maruggi" userId="781a46cf-5b2a-4547-a6f8-2610442f928c" providerId="ADAL" clId="{52376773-229D-4992-BDB8-AC21050515F0}" dt="2020-12-11T07:18:27.343" v="9779" actId="164"/>
          <ac:grpSpMkLst>
            <pc:docMk/>
            <pc:sldMk cId="1924861400" sldId="288"/>
            <ac:grpSpMk id="13" creationId="{2B0C6C42-58FA-4949-A32E-19B282320833}"/>
          </ac:grpSpMkLst>
        </pc:grpChg>
        <pc:grpChg chg="add del mod">
          <ac:chgData name="Rita Megale Maruggi" userId="781a46cf-5b2a-4547-a6f8-2610442f928c" providerId="ADAL" clId="{52376773-229D-4992-BDB8-AC21050515F0}" dt="2020-12-08T18:30:10.962" v="6892" actId="165"/>
          <ac:grpSpMkLst>
            <pc:docMk/>
            <pc:sldMk cId="1924861400" sldId="288"/>
            <ac:grpSpMk id="16" creationId="{006BAA44-80AA-493B-BBF4-2672F36C4B18}"/>
          </ac:grpSpMkLst>
        </pc:grpChg>
        <pc:grpChg chg="add del mod">
          <ac:chgData name="Rita Megale Maruggi" userId="781a46cf-5b2a-4547-a6f8-2610442f928c" providerId="ADAL" clId="{52376773-229D-4992-BDB8-AC21050515F0}" dt="2020-12-11T06:35:04.959" v="9505" actId="165"/>
          <ac:grpSpMkLst>
            <pc:docMk/>
            <pc:sldMk cId="1924861400" sldId="288"/>
            <ac:grpSpMk id="17" creationId="{1EF741CF-D224-4A4B-9F33-DE7C297A53ED}"/>
          </ac:grpSpMkLst>
        </pc:grpChg>
        <pc:grpChg chg="add del mod">
          <ac:chgData name="Rita Megale Maruggi" userId="781a46cf-5b2a-4547-a6f8-2610442f928c" providerId="ADAL" clId="{52376773-229D-4992-BDB8-AC21050515F0}" dt="2020-12-08T10:38:57.131" v="5357" actId="165"/>
          <ac:grpSpMkLst>
            <pc:docMk/>
            <pc:sldMk cId="1924861400" sldId="288"/>
            <ac:grpSpMk id="27" creationId="{FACB04D1-8732-4A0F-9AA2-0A0F97E69123}"/>
          </ac:grpSpMkLst>
        </pc:grpChg>
        <pc:grpChg chg="add mod topLvl">
          <ac:chgData name="Rita Megale Maruggi" userId="781a46cf-5b2a-4547-a6f8-2610442f928c" providerId="ADAL" clId="{52376773-229D-4992-BDB8-AC21050515F0}" dt="2020-12-11T06:39:57.237" v="9523" actId="164"/>
          <ac:grpSpMkLst>
            <pc:docMk/>
            <pc:sldMk cId="1924861400" sldId="288"/>
            <ac:grpSpMk id="31" creationId="{DB551909-4CA9-476C-8E0E-7ED21ABD84DD}"/>
          </ac:grpSpMkLst>
        </pc:grpChg>
        <pc:grpChg chg="add del mod">
          <ac:chgData name="Rita Megale Maruggi" userId="781a46cf-5b2a-4547-a6f8-2610442f928c" providerId="ADAL" clId="{52376773-229D-4992-BDB8-AC21050515F0}" dt="2020-12-08T18:19:55.591" v="6606" actId="165"/>
          <ac:grpSpMkLst>
            <pc:docMk/>
            <pc:sldMk cId="1924861400" sldId="288"/>
            <ac:grpSpMk id="55" creationId="{D8D911F4-2156-42D1-A59C-DD71FE27EB59}"/>
          </ac:grpSpMkLst>
        </pc:grpChg>
        <pc:grpChg chg="del">
          <ac:chgData name="Rita Megale Maruggi" userId="781a46cf-5b2a-4547-a6f8-2610442f928c" providerId="ADAL" clId="{52376773-229D-4992-BDB8-AC21050515F0}" dt="2020-12-08T10:23:10.506" v="5035" actId="478"/>
          <ac:grpSpMkLst>
            <pc:docMk/>
            <pc:sldMk cId="1924861400" sldId="288"/>
            <ac:grpSpMk id="215" creationId="{3BDBB71E-D913-45EC-8AB8-6F52EE410E90}"/>
          </ac:grpSpMkLst>
        </pc:grpChg>
        <pc:picChg chg="add del mod">
          <ac:chgData name="Rita Megale Maruggi" userId="781a46cf-5b2a-4547-a6f8-2610442f928c" providerId="ADAL" clId="{52376773-229D-4992-BDB8-AC21050515F0}" dt="2020-12-08T10:33:38.237" v="5299" actId="478"/>
          <ac:picMkLst>
            <pc:docMk/>
            <pc:sldMk cId="1924861400" sldId="288"/>
            <ac:picMk id="2" creationId="{04759667-2729-4F51-B443-9FCED6C69CE6}"/>
          </ac:picMkLst>
        </pc:picChg>
        <pc:picChg chg="add mod">
          <ac:chgData name="Rita Megale Maruggi" userId="781a46cf-5b2a-4547-a6f8-2610442f928c" providerId="ADAL" clId="{52376773-229D-4992-BDB8-AC21050515F0}" dt="2020-12-10T12:52:50.280" v="7848" actId="1076"/>
          <ac:picMkLst>
            <pc:docMk/>
            <pc:sldMk cId="1924861400" sldId="288"/>
            <ac:picMk id="2" creationId="{246C184F-BA04-4F29-BA95-86D6A6665362}"/>
          </ac:picMkLst>
        </pc:picChg>
        <pc:picChg chg="add del mod">
          <ac:chgData name="Rita Megale Maruggi" userId="781a46cf-5b2a-4547-a6f8-2610442f928c" providerId="ADAL" clId="{52376773-229D-4992-BDB8-AC21050515F0}" dt="2020-12-08T18:18:07.105" v="6588" actId="478"/>
          <ac:picMkLst>
            <pc:docMk/>
            <pc:sldMk cId="1924861400" sldId="288"/>
            <ac:picMk id="2" creationId="{8DED5812-8479-49F0-A4D7-1D0ADD38D74D}"/>
          </ac:picMkLst>
        </pc:picChg>
        <pc:picChg chg="add del mod">
          <ac:chgData name="Rita Megale Maruggi" userId="781a46cf-5b2a-4547-a6f8-2610442f928c" providerId="ADAL" clId="{52376773-229D-4992-BDB8-AC21050515F0}" dt="2020-12-10T12:52:36.379" v="7844" actId="478"/>
          <ac:picMkLst>
            <pc:docMk/>
            <pc:sldMk cId="1924861400" sldId="288"/>
            <ac:picMk id="3" creationId="{A4838B6D-345A-4F71-B64C-4B45C27DC579}"/>
          </ac:picMkLst>
        </pc:picChg>
        <pc:picChg chg="add del mod">
          <ac:chgData name="Rita Megale Maruggi" userId="781a46cf-5b2a-4547-a6f8-2610442f928c" providerId="ADAL" clId="{52376773-229D-4992-BDB8-AC21050515F0}" dt="2020-12-08T11:01:45.812" v="5837" actId="478"/>
          <ac:picMkLst>
            <pc:docMk/>
            <pc:sldMk cId="1924861400" sldId="288"/>
            <ac:picMk id="23" creationId="{38AB11BA-A01F-40B0-AA7B-56F8E3D98E11}"/>
          </ac:picMkLst>
        </pc:picChg>
        <pc:picChg chg="add del mod">
          <ac:chgData name="Rita Megale Maruggi" userId="781a46cf-5b2a-4547-a6f8-2610442f928c" providerId="ADAL" clId="{52376773-229D-4992-BDB8-AC21050515F0}" dt="2020-12-08T10:36:21.367" v="5329" actId="478"/>
          <ac:picMkLst>
            <pc:docMk/>
            <pc:sldMk cId="1924861400" sldId="288"/>
            <ac:picMk id="28" creationId="{5D4728EA-302B-43CB-B0BF-2E86A4C9B200}"/>
          </ac:picMkLst>
        </pc:picChg>
        <pc:picChg chg="mod">
          <ac:chgData name="Rita Megale Maruggi" userId="781a46cf-5b2a-4547-a6f8-2610442f928c" providerId="ADAL" clId="{52376773-229D-4992-BDB8-AC21050515F0}" dt="2020-12-11T06:35:04.959" v="9505" actId="165"/>
          <ac:picMkLst>
            <pc:docMk/>
            <pc:sldMk cId="1924861400" sldId="288"/>
            <ac:picMk id="32" creationId="{B02FDE61-4588-44FA-9390-B40E359D123C}"/>
          </ac:picMkLst>
        </pc:picChg>
        <pc:picChg chg="add mod topLvl">
          <ac:chgData name="Rita Megale Maruggi" userId="781a46cf-5b2a-4547-a6f8-2610442f928c" providerId="ADAL" clId="{52376773-229D-4992-BDB8-AC21050515F0}" dt="2020-12-11T06:37:29.773" v="9514" actId="164"/>
          <ac:picMkLst>
            <pc:docMk/>
            <pc:sldMk cId="1924861400" sldId="288"/>
            <ac:picMk id="44" creationId="{2E70C333-1387-4271-BA76-570BB243FC6F}"/>
          </ac:picMkLst>
        </pc:picChg>
        <pc:picChg chg="add mod topLvl">
          <ac:chgData name="Rita Megale Maruggi" userId="781a46cf-5b2a-4547-a6f8-2610442f928c" providerId="ADAL" clId="{52376773-229D-4992-BDB8-AC21050515F0}" dt="2020-12-11T06:39:57.237" v="9523" actId="164"/>
          <ac:picMkLst>
            <pc:docMk/>
            <pc:sldMk cId="1924861400" sldId="288"/>
            <ac:picMk id="49" creationId="{AA6DFF04-3879-4FA3-ABA5-7B74597468EB}"/>
          </ac:picMkLst>
        </pc:picChg>
        <pc:picChg chg="add del mod">
          <ac:chgData name="Rita Megale Maruggi" userId="781a46cf-5b2a-4547-a6f8-2610442f928c" providerId="ADAL" clId="{52376773-229D-4992-BDB8-AC21050515F0}" dt="2020-12-08T18:13:42.386" v="6514" actId="478"/>
          <ac:picMkLst>
            <pc:docMk/>
            <pc:sldMk cId="1924861400" sldId="288"/>
            <ac:picMk id="56" creationId="{FDBE719E-944C-441C-9C6A-4368D4C25C0A}"/>
          </ac:picMkLst>
        </pc:picChg>
        <pc:cxnChg chg="add mod topLvl">
          <ac:chgData name="Rita Megale Maruggi" userId="781a46cf-5b2a-4547-a6f8-2610442f928c" providerId="ADAL" clId="{52376773-229D-4992-BDB8-AC21050515F0}" dt="2020-12-11T06:40:41.500" v="9527" actId="164"/>
          <ac:cxnSpMkLst>
            <pc:docMk/>
            <pc:sldMk cId="1924861400" sldId="288"/>
            <ac:cxnSpMk id="29" creationId="{95C94E57-B817-4357-9B2E-9CD258D3521B}"/>
          </ac:cxnSpMkLst>
        </pc:cxnChg>
        <pc:cxnChg chg="add del mod">
          <ac:chgData name="Rita Megale Maruggi" userId="781a46cf-5b2a-4547-a6f8-2610442f928c" providerId="ADAL" clId="{52376773-229D-4992-BDB8-AC21050515F0}" dt="2020-12-08T10:34:23.991" v="5309" actId="478"/>
          <ac:cxnSpMkLst>
            <pc:docMk/>
            <pc:sldMk cId="1924861400" sldId="288"/>
            <ac:cxnSpMk id="30" creationId="{6F2CC7B5-2218-40FB-A1B7-4CF1DFB8847C}"/>
          </ac:cxnSpMkLst>
        </pc:cxnChg>
        <pc:cxnChg chg="add mod topLvl">
          <ac:chgData name="Rita Megale Maruggi" userId="781a46cf-5b2a-4547-a6f8-2610442f928c" providerId="ADAL" clId="{52376773-229D-4992-BDB8-AC21050515F0}" dt="2020-12-11T06:35:19.179" v="9506" actId="164"/>
          <ac:cxnSpMkLst>
            <pc:docMk/>
            <pc:sldMk cId="1924861400" sldId="288"/>
            <ac:cxnSpMk id="41" creationId="{8717BE26-F409-461A-BD0A-89FF8B23840D}"/>
          </ac:cxnSpMkLst>
        </pc:cxnChg>
        <pc:cxnChg chg="add mod topLvl">
          <ac:chgData name="Rita Megale Maruggi" userId="781a46cf-5b2a-4547-a6f8-2610442f928c" providerId="ADAL" clId="{52376773-229D-4992-BDB8-AC21050515F0}" dt="2020-12-11T06:39:57.237" v="9523" actId="164"/>
          <ac:cxnSpMkLst>
            <pc:docMk/>
            <pc:sldMk cId="1924861400" sldId="288"/>
            <ac:cxnSpMk id="42" creationId="{195E4EC1-981F-4B57-A804-82307D3D9D01}"/>
          </ac:cxnSpMkLst>
        </pc:cxnChg>
        <pc:cxnChg chg="add mod topLvl">
          <ac:chgData name="Rita Megale Maruggi" userId="781a46cf-5b2a-4547-a6f8-2610442f928c" providerId="ADAL" clId="{52376773-229D-4992-BDB8-AC21050515F0}" dt="2020-12-11T06:39:57.237" v="9523" actId="164"/>
          <ac:cxnSpMkLst>
            <pc:docMk/>
            <pc:sldMk cId="1924861400" sldId="288"/>
            <ac:cxnSpMk id="46" creationId="{B4435178-EA46-45FA-B0C7-BEB93E57CF3C}"/>
          </ac:cxnSpMkLst>
        </pc:cxnChg>
        <pc:cxnChg chg="add mod topLvl">
          <ac:chgData name="Rita Megale Maruggi" userId="781a46cf-5b2a-4547-a6f8-2610442f928c" providerId="ADAL" clId="{52376773-229D-4992-BDB8-AC21050515F0}" dt="2020-12-11T06:38:45.133" v="9519" actId="164"/>
          <ac:cxnSpMkLst>
            <pc:docMk/>
            <pc:sldMk cId="1924861400" sldId="288"/>
            <ac:cxnSpMk id="50" creationId="{078646EA-37AB-471E-943A-B02138879A17}"/>
          </ac:cxnSpMkLst>
        </pc:cxnChg>
        <pc:cxnChg chg="add mod">
          <ac:chgData name="Rita Megale Maruggi" userId="781a46cf-5b2a-4547-a6f8-2610442f928c" providerId="ADAL" clId="{52376773-229D-4992-BDB8-AC21050515F0}" dt="2020-12-10T13:01:09.918" v="8112"/>
          <ac:cxnSpMkLst>
            <pc:docMk/>
            <pc:sldMk cId="1924861400" sldId="288"/>
            <ac:cxnSpMk id="55" creationId="{24B94A24-4310-4757-9B4B-CEABA11DE347}"/>
          </ac:cxnSpMkLst>
        </pc:cxnChg>
        <pc:cxnChg chg="add mod">
          <ac:chgData name="Rita Megale Maruggi" userId="781a46cf-5b2a-4547-a6f8-2610442f928c" providerId="ADAL" clId="{52376773-229D-4992-BDB8-AC21050515F0}" dt="2020-12-10T13:01:09.918" v="8112"/>
          <ac:cxnSpMkLst>
            <pc:docMk/>
            <pc:sldMk cId="1924861400" sldId="288"/>
            <ac:cxnSpMk id="56" creationId="{37590333-CF17-4A55-9A06-15CA0C19B7D8}"/>
          </ac:cxnSpMkLst>
        </pc:cxnChg>
        <pc:cxnChg chg="add del mod">
          <ac:chgData name="Rita Megale Maruggi" userId="781a46cf-5b2a-4547-a6f8-2610442f928c" providerId="ADAL" clId="{52376773-229D-4992-BDB8-AC21050515F0}" dt="2020-12-10T13:01:09.014" v="8111" actId="478"/>
          <ac:cxnSpMkLst>
            <pc:docMk/>
            <pc:sldMk cId="1924861400" sldId="288"/>
            <ac:cxnSpMk id="57" creationId="{D70B9AC9-EB6B-4286-B6F7-F1175E34472D}"/>
          </ac:cxnSpMkLst>
        </pc:cxnChg>
        <pc:cxnChg chg="add del mod">
          <ac:chgData name="Rita Megale Maruggi" userId="781a46cf-5b2a-4547-a6f8-2610442f928c" providerId="ADAL" clId="{52376773-229D-4992-BDB8-AC21050515F0}" dt="2020-12-10T13:01:09.014" v="8111" actId="478"/>
          <ac:cxnSpMkLst>
            <pc:docMk/>
            <pc:sldMk cId="1924861400" sldId="288"/>
            <ac:cxnSpMk id="58" creationId="{E439438F-50A0-4418-8F32-12DEA2B6FC25}"/>
          </ac:cxnSpMkLst>
        </pc:cxnChg>
        <pc:cxnChg chg="add del mod">
          <ac:chgData name="Rita Megale Maruggi" userId="781a46cf-5b2a-4547-a6f8-2610442f928c" providerId="ADAL" clId="{52376773-229D-4992-BDB8-AC21050515F0}" dt="2020-12-10T13:01:09.014" v="8111" actId="478"/>
          <ac:cxnSpMkLst>
            <pc:docMk/>
            <pc:sldMk cId="1924861400" sldId="288"/>
            <ac:cxnSpMk id="59" creationId="{FE3CFDEF-4E00-4033-BE6C-A07A44A4FC78}"/>
          </ac:cxnSpMkLst>
        </pc:cxnChg>
        <pc:cxnChg chg="add mod topLvl">
          <ac:chgData name="Rita Megale Maruggi" userId="781a46cf-5b2a-4547-a6f8-2610442f928c" providerId="ADAL" clId="{52376773-229D-4992-BDB8-AC21050515F0}" dt="2020-12-11T06:39:16.452" v="9521" actId="164"/>
          <ac:cxnSpMkLst>
            <pc:docMk/>
            <pc:sldMk cId="1924861400" sldId="288"/>
            <ac:cxnSpMk id="60" creationId="{8B7E08C8-599E-49AC-97E7-81E45F31181F}"/>
          </ac:cxnSpMkLst>
        </pc:cxnChg>
        <pc:cxnChg chg="add mod">
          <ac:chgData name="Rita Megale Maruggi" userId="781a46cf-5b2a-4547-a6f8-2610442f928c" providerId="ADAL" clId="{52376773-229D-4992-BDB8-AC21050515F0}" dt="2020-12-10T13:01:09.918" v="8112"/>
          <ac:cxnSpMkLst>
            <pc:docMk/>
            <pc:sldMk cId="1924861400" sldId="288"/>
            <ac:cxnSpMk id="65" creationId="{19BE5CF8-1472-48E1-AE40-3BB21D5FAF97}"/>
          </ac:cxnSpMkLst>
        </pc:cxnChg>
        <pc:cxnChg chg="mod">
          <ac:chgData name="Rita Megale Maruggi" userId="781a46cf-5b2a-4547-a6f8-2610442f928c" providerId="ADAL" clId="{52376773-229D-4992-BDB8-AC21050515F0}" dt="2020-12-08T10:23:10.506" v="5035" actId="478"/>
          <ac:cxnSpMkLst>
            <pc:docMk/>
            <pc:sldMk cId="1924861400" sldId="288"/>
            <ac:cxnSpMk id="92" creationId="{FEA675C6-3BE5-4B34-A632-4A5D7B058290}"/>
          </ac:cxnSpMkLst>
        </pc:cxnChg>
        <pc:cxnChg chg="mod">
          <ac:chgData name="Rita Megale Maruggi" userId="781a46cf-5b2a-4547-a6f8-2610442f928c" providerId="ADAL" clId="{52376773-229D-4992-BDB8-AC21050515F0}" dt="2020-12-08T10:23:10.506" v="5035" actId="478"/>
          <ac:cxnSpMkLst>
            <pc:docMk/>
            <pc:sldMk cId="1924861400" sldId="288"/>
            <ac:cxnSpMk id="140" creationId="{1B07EE59-6CD8-449A-B286-01E2F5E425E8}"/>
          </ac:cxnSpMkLst>
        </pc:cxnChg>
        <pc:cxnChg chg="mod">
          <ac:chgData name="Rita Megale Maruggi" userId="781a46cf-5b2a-4547-a6f8-2610442f928c" providerId="ADAL" clId="{52376773-229D-4992-BDB8-AC21050515F0}" dt="2020-12-08T10:23:10.506" v="5035" actId="478"/>
          <ac:cxnSpMkLst>
            <pc:docMk/>
            <pc:sldMk cId="1924861400" sldId="288"/>
            <ac:cxnSpMk id="199" creationId="{00FC6088-158B-44AB-B076-8448AA218B86}"/>
          </ac:cxnSpMkLst>
        </pc:cxnChg>
        <pc:cxnChg chg="mod">
          <ac:chgData name="Rita Megale Maruggi" userId="781a46cf-5b2a-4547-a6f8-2610442f928c" providerId="ADAL" clId="{52376773-229D-4992-BDB8-AC21050515F0}" dt="2020-12-08T10:23:10.506" v="5035" actId="478"/>
          <ac:cxnSpMkLst>
            <pc:docMk/>
            <pc:sldMk cId="1924861400" sldId="288"/>
            <ac:cxnSpMk id="259" creationId="{8C212AC4-B57C-4D1B-8AD5-A6BDDA33F41F}"/>
          </ac:cxnSpMkLst>
        </pc:cxnChg>
      </pc:sldChg>
      <pc:sldChg chg="addSp delSp modSp add mod modAnim">
        <pc:chgData name="Rita Megale Maruggi" userId="781a46cf-5b2a-4547-a6f8-2610442f928c" providerId="ADAL" clId="{52376773-229D-4992-BDB8-AC21050515F0}" dt="2020-12-11T06:57:11.949" v="9625"/>
        <pc:sldMkLst>
          <pc:docMk/>
          <pc:sldMk cId="893459684" sldId="289"/>
        </pc:sldMkLst>
        <pc:spChg chg="add mod topLvl">
          <ac:chgData name="Rita Megale Maruggi" userId="781a46cf-5b2a-4547-a6f8-2610442f928c" providerId="ADAL" clId="{52376773-229D-4992-BDB8-AC21050515F0}" dt="2020-12-11T06:54:32.306" v="9599" actId="165"/>
          <ac:spMkLst>
            <pc:docMk/>
            <pc:sldMk cId="893459684" sldId="289"/>
            <ac:spMk id="3" creationId="{3E43B46A-55ED-4D40-AAAF-FAFFD6C8D1F3}"/>
          </ac:spMkLst>
        </pc:spChg>
        <pc:spChg chg="add del mod">
          <ac:chgData name="Rita Megale Maruggi" userId="781a46cf-5b2a-4547-a6f8-2610442f928c" providerId="ADAL" clId="{52376773-229D-4992-BDB8-AC21050515F0}" dt="2020-12-10T12:59:43.281" v="8071" actId="478"/>
          <ac:spMkLst>
            <pc:docMk/>
            <pc:sldMk cId="893459684" sldId="289"/>
            <ac:spMk id="8" creationId="{2D89A605-1FF9-4DF0-81EC-07E3DE2130D5}"/>
          </ac:spMkLst>
        </pc:spChg>
        <pc:spChg chg="add mod topLvl">
          <ac:chgData name="Rita Megale Maruggi" userId="781a46cf-5b2a-4547-a6f8-2610442f928c" providerId="ADAL" clId="{52376773-229D-4992-BDB8-AC21050515F0}" dt="2020-12-11T06:54:32.306" v="9599" actId="165"/>
          <ac:spMkLst>
            <pc:docMk/>
            <pc:sldMk cId="893459684" sldId="289"/>
            <ac:spMk id="12" creationId="{E9DBC14D-26FC-4662-9C81-0886E021960E}"/>
          </ac:spMkLst>
        </pc:spChg>
        <pc:spChg chg="add mod topLvl">
          <ac:chgData name="Rita Megale Maruggi" userId="781a46cf-5b2a-4547-a6f8-2610442f928c" providerId="ADAL" clId="{52376773-229D-4992-BDB8-AC21050515F0}" dt="2020-12-11T06:53:10.766" v="9592" actId="165"/>
          <ac:spMkLst>
            <pc:docMk/>
            <pc:sldMk cId="893459684" sldId="289"/>
            <ac:spMk id="20" creationId="{A7FF00AA-C82C-4EA0-9F09-34FF37709F32}"/>
          </ac:spMkLst>
        </pc:spChg>
        <pc:spChg chg="add mod topLvl">
          <ac:chgData name="Rita Megale Maruggi" userId="781a46cf-5b2a-4547-a6f8-2610442f928c" providerId="ADAL" clId="{52376773-229D-4992-BDB8-AC21050515F0}" dt="2020-12-11T06:55:54.757" v="9608" actId="164"/>
          <ac:spMkLst>
            <pc:docMk/>
            <pc:sldMk cId="893459684" sldId="289"/>
            <ac:spMk id="35" creationId="{FDF43BC5-8776-4DE1-829D-F7B375AE5E05}"/>
          </ac:spMkLst>
        </pc:spChg>
        <pc:spChg chg="add mod topLvl">
          <ac:chgData name="Rita Megale Maruggi" userId="781a46cf-5b2a-4547-a6f8-2610442f928c" providerId="ADAL" clId="{52376773-229D-4992-BDB8-AC21050515F0}" dt="2020-12-11T06:54:50.236" v="9600" actId="164"/>
          <ac:spMkLst>
            <pc:docMk/>
            <pc:sldMk cId="893459684" sldId="289"/>
            <ac:spMk id="38" creationId="{13B68018-9716-4C83-8AAA-2FB5A437ED82}"/>
          </ac:spMkLst>
        </pc:spChg>
        <pc:spChg chg="add del mod">
          <ac:chgData name="Rita Megale Maruggi" userId="781a46cf-5b2a-4547-a6f8-2610442f928c" providerId="ADAL" clId="{52376773-229D-4992-BDB8-AC21050515F0}" dt="2020-12-10T13:01:14.497" v="8113" actId="478"/>
          <ac:spMkLst>
            <pc:docMk/>
            <pc:sldMk cId="893459684" sldId="289"/>
            <ac:spMk id="46" creationId="{F4E0B38A-EF30-4E91-B4C2-7BF71EC41E43}"/>
          </ac:spMkLst>
        </pc:spChg>
        <pc:spChg chg="add del mod">
          <ac:chgData name="Rita Megale Maruggi" userId="781a46cf-5b2a-4547-a6f8-2610442f928c" providerId="ADAL" clId="{52376773-229D-4992-BDB8-AC21050515F0}" dt="2020-12-10T13:01:14.497" v="8113" actId="478"/>
          <ac:spMkLst>
            <pc:docMk/>
            <pc:sldMk cId="893459684" sldId="289"/>
            <ac:spMk id="47" creationId="{642B4593-FDD3-4003-B667-7DCA3C7AB010}"/>
          </ac:spMkLst>
        </pc:spChg>
        <pc:spChg chg="add del mod">
          <ac:chgData name="Rita Megale Maruggi" userId="781a46cf-5b2a-4547-a6f8-2610442f928c" providerId="ADAL" clId="{52376773-229D-4992-BDB8-AC21050515F0}" dt="2020-12-10T13:01:14.497" v="8113" actId="478"/>
          <ac:spMkLst>
            <pc:docMk/>
            <pc:sldMk cId="893459684" sldId="289"/>
            <ac:spMk id="48" creationId="{B31410F6-D6A6-4B5E-AFFA-714AE9B76D28}"/>
          </ac:spMkLst>
        </pc:spChg>
        <pc:spChg chg="add mod topLvl">
          <ac:chgData name="Rita Megale Maruggi" userId="781a46cf-5b2a-4547-a6f8-2610442f928c" providerId="ADAL" clId="{52376773-229D-4992-BDB8-AC21050515F0}" dt="2020-12-11T06:54:50.236" v="9600" actId="164"/>
          <ac:spMkLst>
            <pc:docMk/>
            <pc:sldMk cId="893459684" sldId="289"/>
            <ac:spMk id="49" creationId="{F484F771-4DE9-427E-B4C9-9A1F5F481C07}"/>
          </ac:spMkLst>
        </pc:spChg>
        <pc:spChg chg="add mod">
          <ac:chgData name="Rita Megale Maruggi" userId="781a46cf-5b2a-4547-a6f8-2610442f928c" providerId="ADAL" clId="{52376773-229D-4992-BDB8-AC21050515F0}" dt="2020-12-10T13:01:19.097" v="8132" actId="1035"/>
          <ac:spMkLst>
            <pc:docMk/>
            <pc:sldMk cId="893459684" sldId="289"/>
            <ac:spMk id="54" creationId="{04788DC7-4CC1-47ED-B2C6-721FA859902D}"/>
          </ac:spMkLst>
        </pc:spChg>
        <pc:spChg chg="mod topLvl">
          <ac:chgData name="Rita Megale Maruggi" userId="781a46cf-5b2a-4547-a6f8-2610442f928c" providerId="ADAL" clId="{52376773-229D-4992-BDB8-AC21050515F0}" dt="2020-12-11T06:54:32.306" v="9599" actId="165"/>
          <ac:spMkLst>
            <pc:docMk/>
            <pc:sldMk cId="893459684" sldId="289"/>
            <ac:spMk id="59" creationId="{CD10C836-BCB3-426D-99D8-CF2A058928AE}"/>
          </ac:spMkLst>
        </pc:spChg>
        <pc:spChg chg="add mod">
          <ac:chgData name="Rita Megale Maruggi" userId="781a46cf-5b2a-4547-a6f8-2610442f928c" providerId="ADAL" clId="{52376773-229D-4992-BDB8-AC21050515F0}" dt="2020-12-10T13:01:19.097" v="8132" actId="1035"/>
          <ac:spMkLst>
            <pc:docMk/>
            <pc:sldMk cId="893459684" sldId="289"/>
            <ac:spMk id="60" creationId="{16DDC7A5-D506-4BBE-9528-CACE62BBF730}"/>
          </ac:spMkLst>
        </pc:spChg>
        <pc:spChg chg="mod">
          <ac:chgData name="Rita Megale Maruggi" userId="781a46cf-5b2a-4547-a6f8-2610442f928c" providerId="ADAL" clId="{52376773-229D-4992-BDB8-AC21050515F0}" dt="2020-12-08T19:06:38.274" v="7639" actId="404"/>
          <ac:spMkLst>
            <pc:docMk/>
            <pc:sldMk cId="893459684" sldId="289"/>
            <ac:spMk id="61" creationId="{CD032EBD-E2BF-4E3D-9398-EEF4A1977195}"/>
          </ac:spMkLst>
        </pc:spChg>
        <pc:spChg chg="add mod topLvl">
          <ac:chgData name="Rita Megale Maruggi" userId="781a46cf-5b2a-4547-a6f8-2610442f928c" providerId="ADAL" clId="{52376773-229D-4992-BDB8-AC21050515F0}" dt="2020-12-11T06:54:50.236" v="9600" actId="164"/>
          <ac:spMkLst>
            <pc:docMk/>
            <pc:sldMk cId="893459684" sldId="289"/>
            <ac:spMk id="62" creationId="{A9163BCF-A97B-49D3-A5D1-F0B5683936FD}"/>
          </ac:spMkLst>
        </pc:spChg>
        <pc:spChg chg="add mod">
          <ac:chgData name="Rita Megale Maruggi" userId="781a46cf-5b2a-4547-a6f8-2610442f928c" providerId="ADAL" clId="{52376773-229D-4992-BDB8-AC21050515F0}" dt="2020-12-10T13:01:19.097" v="8132" actId="1035"/>
          <ac:spMkLst>
            <pc:docMk/>
            <pc:sldMk cId="893459684" sldId="289"/>
            <ac:spMk id="64" creationId="{6276E917-6889-4BF3-97FA-2AC09EC105C8}"/>
          </ac:spMkLst>
        </pc:spChg>
        <pc:spChg chg="add mod topLvl">
          <ac:chgData name="Rita Megale Maruggi" userId="781a46cf-5b2a-4547-a6f8-2610442f928c" providerId="ADAL" clId="{52376773-229D-4992-BDB8-AC21050515F0}" dt="2020-12-11T06:54:29.260" v="9597" actId="164"/>
          <ac:spMkLst>
            <pc:docMk/>
            <pc:sldMk cId="893459684" sldId="289"/>
            <ac:spMk id="65" creationId="{83CCBB95-5012-427E-A94D-C53F897C8E70}"/>
          </ac:spMkLst>
        </pc:spChg>
        <pc:spChg chg="add del mod">
          <ac:chgData name="Rita Megale Maruggi" userId="781a46cf-5b2a-4547-a6f8-2610442f928c" providerId="ADAL" clId="{52376773-229D-4992-BDB8-AC21050515F0}" dt="2020-12-08T10:37:42.897" v="5336" actId="478"/>
          <ac:spMkLst>
            <pc:docMk/>
            <pc:sldMk cId="893459684" sldId="289"/>
            <ac:spMk id="65" creationId="{E083C842-82AD-44D8-B3B9-DCE6FB15A2CA}"/>
          </ac:spMkLst>
        </pc:spChg>
        <pc:spChg chg="add mod topLvl">
          <ac:chgData name="Rita Megale Maruggi" userId="781a46cf-5b2a-4547-a6f8-2610442f928c" providerId="ADAL" clId="{52376773-229D-4992-BDB8-AC21050515F0}" dt="2020-12-11T06:53:10.766" v="9592" actId="165"/>
          <ac:spMkLst>
            <pc:docMk/>
            <pc:sldMk cId="893459684" sldId="289"/>
            <ac:spMk id="66" creationId="{58285C08-89BC-4CE0-BD4B-6460ABF06656}"/>
          </ac:spMkLst>
        </pc:spChg>
        <pc:spChg chg="add mod topLvl">
          <ac:chgData name="Rita Megale Maruggi" userId="781a46cf-5b2a-4547-a6f8-2610442f928c" providerId="ADAL" clId="{52376773-229D-4992-BDB8-AC21050515F0}" dt="2020-12-11T06:56:07.843" v="9609" actId="164"/>
          <ac:spMkLst>
            <pc:docMk/>
            <pc:sldMk cId="893459684" sldId="289"/>
            <ac:spMk id="68" creationId="{22DBAB97-0F43-4B11-ABF4-2CEEB51B2DB0}"/>
          </ac:spMkLst>
        </pc:spChg>
        <pc:spChg chg="add mod topLvl">
          <ac:chgData name="Rita Megale Maruggi" userId="781a46cf-5b2a-4547-a6f8-2610442f928c" providerId="ADAL" clId="{52376773-229D-4992-BDB8-AC21050515F0}" dt="2020-12-11T06:55:44.120" v="9607" actId="164"/>
          <ac:spMkLst>
            <pc:docMk/>
            <pc:sldMk cId="893459684" sldId="289"/>
            <ac:spMk id="71" creationId="{9F70A24E-EDEE-4F08-8998-189D59E33A9F}"/>
          </ac:spMkLst>
        </pc:spChg>
        <pc:spChg chg="add del mod">
          <ac:chgData name="Rita Megale Maruggi" userId="781a46cf-5b2a-4547-a6f8-2610442f928c" providerId="ADAL" clId="{52376773-229D-4992-BDB8-AC21050515F0}" dt="2020-12-08T10:40:54.312" v="5421" actId="478"/>
          <ac:spMkLst>
            <pc:docMk/>
            <pc:sldMk cId="893459684" sldId="289"/>
            <ac:spMk id="72" creationId="{30FF44AF-027E-4AAF-A4BD-B15E64D8F236}"/>
          </ac:spMkLst>
        </pc:spChg>
        <pc:spChg chg="add mod ord topLvl">
          <ac:chgData name="Rita Megale Maruggi" userId="781a46cf-5b2a-4547-a6f8-2610442f928c" providerId="ADAL" clId="{52376773-229D-4992-BDB8-AC21050515F0}" dt="2020-12-11T06:54:50.236" v="9600" actId="164"/>
          <ac:spMkLst>
            <pc:docMk/>
            <pc:sldMk cId="893459684" sldId="289"/>
            <ac:spMk id="73" creationId="{52CFC54D-9F5C-4F50-B365-1D88B2A62176}"/>
          </ac:spMkLst>
        </pc:spChg>
        <pc:spChg chg="add mod topLvl">
          <ac:chgData name="Rita Megale Maruggi" userId="781a46cf-5b2a-4547-a6f8-2610442f928c" providerId="ADAL" clId="{52376773-229D-4992-BDB8-AC21050515F0}" dt="2020-12-11T06:54:32.306" v="9599" actId="165"/>
          <ac:spMkLst>
            <pc:docMk/>
            <pc:sldMk cId="893459684" sldId="289"/>
            <ac:spMk id="76" creationId="{619BBD67-D19E-4063-8CAB-03FBB082C317}"/>
          </ac:spMkLst>
        </pc:spChg>
        <pc:spChg chg="add mod topLvl">
          <ac:chgData name="Rita Megale Maruggi" userId="781a46cf-5b2a-4547-a6f8-2610442f928c" providerId="ADAL" clId="{52376773-229D-4992-BDB8-AC21050515F0}" dt="2020-12-11T06:55:44.120" v="9607" actId="164"/>
          <ac:spMkLst>
            <pc:docMk/>
            <pc:sldMk cId="893459684" sldId="289"/>
            <ac:spMk id="77" creationId="{DA8B80C2-EB09-42DC-9959-1992F396FCF0}"/>
          </ac:spMkLst>
        </pc:spChg>
        <pc:spChg chg="add mod topLvl">
          <ac:chgData name="Rita Megale Maruggi" userId="781a46cf-5b2a-4547-a6f8-2610442f928c" providerId="ADAL" clId="{52376773-229D-4992-BDB8-AC21050515F0}" dt="2020-12-11T06:55:54.757" v="9608" actId="164"/>
          <ac:spMkLst>
            <pc:docMk/>
            <pc:sldMk cId="893459684" sldId="289"/>
            <ac:spMk id="78" creationId="{ACD3DA54-3EF7-4E21-BDAD-714B98ECFD5B}"/>
          </ac:spMkLst>
        </pc:spChg>
        <pc:spChg chg="add mod topLvl">
          <ac:chgData name="Rita Megale Maruggi" userId="781a46cf-5b2a-4547-a6f8-2610442f928c" providerId="ADAL" clId="{52376773-229D-4992-BDB8-AC21050515F0}" dt="2020-12-11T06:56:07.843" v="9609" actId="164"/>
          <ac:spMkLst>
            <pc:docMk/>
            <pc:sldMk cId="893459684" sldId="289"/>
            <ac:spMk id="79" creationId="{5E41C46A-23BB-4ED5-AC94-69B282FC3A45}"/>
          </ac:spMkLst>
        </pc:spChg>
        <pc:spChg chg="mod">
          <ac:chgData name="Rita Megale Maruggi" userId="781a46cf-5b2a-4547-a6f8-2610442f928c" providerId="ADAL" clId="{52376773-229D-4992-BDB8-AC21050515F0}" dt="2020-12-08T11:02:35.226" v="5845"/>
          <ac:spMkLst>
            <pc:docMk/>
            <pc:sldMk cId="893459684" sldId="289"/>
            <ac:spMk id="83" creationId="{CE6F3345-F448-46C8-AFF3-1B9BADD25B2A}"/>
          </ac:spMkLst>
        </pc:spChg>
        <pc:spChg chg="mod">
          <ac:chgData name="Rita Megale Maruggi" userId="781a46cf-5b2a-4547-a6f8-2610442f928c" providerId="ADAL" clId="{52376773-229D-4992-BDB8-AC21050515F0}" dt="2020-12-08T11:02:35.226" v="5845"/>
          <ac:spMkLst>
            <pc:docMk/>
            <pc:sldMk cId="893459684" sldId="289"/>
            <ac:spMk id="84" creationId="{C851A1C7-6852-476E-AAA5-190EA79374DA}"/>
          </ac:spMkLst>
        </pc:spChg>
        <pc:spChg chg="mod">
          <ac:chgData name="Rita Megale Maruggi" userId="781a46cf-5b2a-4547-a6f8-2610442f928c" providerId="ADAL" clId="{52376773-229D-4992-BDB8-AC21050515F0}" dt="2020-12-08T11:02:35.226" v="5845"/>
          <ac:spMkLst>
            <pc:docMk/>
            <pc:sldMk cId="893459684" sldId="289"/>
            <ac:spMk id="85" creationId="{1E05CA16-17C2-4046-8495-E2BC411CB90A}"/>
          </ac:spMkLst>
        </pc:spChg>
        <pc:spChg chg="mod">
          <ac:chgData name="Rita Megale Maruggi" userId="781a46cf-5b2a-4547-a6f8-2610442f928c" providerId="ADAL" clId="{52376773-229D-4992-BDB8-AC21050515F0}" dt="2020-12-08T11:02:35.226" v="5845"/>
          <ac:spMkLst>
            <pc:docMk/>
            <pc:sldMk cId="893459684" sldId="289"/>
            <ac:spMk id="86" creationId="{9056C39E-9980-49FC-AB53-5054621ADFCC}"/>
          </ac:spMkLst>
        </pc:spChg>
        <pc:spChg chg="mod">
          <ac:chgData name="Rita Megale Maruggi" userId="781a46cf-5b2a-4547-a6f8-2610442f928c" providerId="ADAL" clId="{52376773-229D-4992-BDB8-AC21050515F0}" dt="2020-12-08T11:02:35.226" v="5845"/>
          <ac:spMkLst>
            <pc:docMk/>
            <pc:sldMk cId="893459684" sldId="289"/>
            <ac:spMk id="87" creationId="{8AAF18FF-7923-4F03-B06B-D636AF0C5042}"/>
          </ac:spMkLst>
        </pc:spChg>
        <pc:spChg chg="mod">
          <ac:chgData name="Rita Megale Maruggi" userId="781a46cf-5b2a-4547-a6f8-2610442f928c" providerId="ADAL" clId="{52376773-229D-4992-BDB8-AC21050515F0}" dt="2020-12-08T11:02:35.226" v="5845"/>
          <ac:spMkLst>
            <pc:docMk/>
            <pc:sldMk cId="893459684" sldId="289"/>
            <ac:spMk id="90" creationId="{496CD136-AD43-444C-9A73-E2ABEA47B8A0}"/>
          </ac:spMkLst>
        </pc:spChg>
        <pc:spChg chg="mod">
          <ac:chgData name="Rita Megale Maruggi" userId="781a46cf-5b2a-4547-a6f8-2610442f928c" providerId="ADAL" clId="{52376773-229D-4992-BDB8-AC21050515F0}" dt="2020-12-08T11:02:35.226" v="5845"/>
          <ac:spMkLst>
            <pc:docMk/>
            <pc:sldMk cId="893459684" sldId="289"/>
            <ac:spMk id="92" creationId="{965E74D6-C239-4ED4-AA12-D5CC6C31DBEA}"/>
          </ac:spMkLst>
        </pc:spChg>
        <pc:spChg chg="mod">
          <ac:chgData name="Rita Megale Maruggi" userId="781a46cf-5b2a-4547-a6f8-2610442f928c" providerId="ADAL" clId="{52376773-229D-4992-BDB8-AC21050515F0}" dt="2020-12-08T11:02:35.226" v="5845"/>
          <ac:spMkLst>
            <pc:docMk/>
            <pc:sldMk cId="893459684" sldId="289"/>
            <ac:spMk id="94" creationId="{751B419D-2816-40B8-928E-860A51CD79A7}"/>
          </ac:spMkLst>
        </pc:spChg>
        <pc:spChg chg="mod">
          <ac:chgData name="Rita Megale Maruggi" userId="781a46cf-5b2a-4547-a6f8-2610442f928c" providerId="ADAL" clId="{52376773-229D-4992-BDB8-AC21050515F0}" dt="2020-12-08T11:02:35.226" v="5845"/>
          <ac:spMkLst>
            <pc:docMk/>
            <pc:sldMk cId="893459684" sldId="289"/>
            <ac:spMk id="95" creationId="{009BB79B-D0A4-4BDF-9F38-790630CB8583}"/>
          </ac:spMkLst>
        </pc:spChg>
        <pc:spChg chg="mod">
          <ac:chgData name="Rita Megale Maruggi" userId="781a46cf-5b2a-4547-a6f8-2610442f928c" providerId="ADAL" clId="{52376773-229D-4992-BDB8-AC21050515F0}" dt="2020-12-08T11:02:35.226" v="5845"/>
          <ac:spMkLst>
            <pc:docMk/>
            <pc:sldMk cId="893459684" sldId="289"/>
            <ac:spMk id="98" creationId="{393412B6-DABF-4719-B4B9-0A97870FA10D}"/>
          </ac:spMkLst>
        </pc:spChg>
        <pc:spChg chg="mod">
          <ac:chgData name="Rita Megale Maruggi" userId="781a46cf-5b2a-4547-a6f8-2610442f928c" providerId="ADAL" clId="{52376773-229D-4992-BDB8-AC21050515F0}" dt="2020-12-08T11:02:35.226" v="5845"/>
          <ac:spMkLst>
            <pc:docMk/>
            <pc:sldMk cId="893459684" sldId="289"/>
            <ac:spMk id="99" creationId="{240883EC-17CF-4446-9CC8-77D101556DFE}"/>
          </ac:spMkLst>
        </pc:spChg>
        <pc:spChg chg="mod">
          <ac:chgData name="Rita Megale Maruggi" userId="781a46cf-5b2a-4547-a6f8-2610442f928c" providerId="ADAL" clId="{52376773-229D-4992-BDB8-AC21050515F0}" dt="2020-12-08T11:02:35.226" v="5845"/>
          <ac:spMkLst>
            <pc:docMk/>
            <pc:sldMk cId="893459684" sldId="289"/>
            <ac:spMk id="100" creationId="{C9EBA75E-0AF3-4CFF-94A9-9410E5652DBA}"/>
          </ac:spMkLst>
        </pc:spChg>
        <pc:spChg chg="mod">
          <ac:chgData name="Rita Megale Maruggi" userId="781a46cf-5b2a-4547-a6f8-2610442f928c" providerId="ADAL" clId="{52376773-229D-4992-BDB8-AC21050515F0}" dt="2020-12-08T11:02:35.226" v="5845"/>
          <ac:spMkLst>
            <pc:docMk/>
            <pc:sldMk cId="893459684" sldId="289"/>
            <ac:spMk id="101" creationId="{CF946A08-3F3D-4C84-8853-9815CD78666C}"/>
          </ac:spMkLst>
        </pc:spChg>
        <pc:spChg chg="mod">
          <ac:chgData name="Rita Megale Maruggi" userId="781a46cf-5b2a-4547-a6f8-2610442f928c" providerId="ADAL" clId="{52376773-229D-4992-BDB8-AC21050515F0}" dt="2020-12-08T11:02:35.226" v="5845"/>
          <ac:spMkLst>
            <pc:docMk/>
            <pc:sldMk cId="893459684" sldId="289"/>
            <ac:spMk id="103" creationId="{1E528388-C703-4A1E-9A3F-8E8836F5CD81}"/>
          </ac:spMkLst>
        </pc:spChg>
        <pc:spChg chg="mod">
          <ac:chgData name="Rita Megale Maruggi" userId="781a46cf-5b2a-4547-a6f8-2610442f928c" providerId="ADAL" clId="{52376773-229D-4992-BDB8-AC21050515F0}" dt="2020-12-08T11:02:35.226" v="5845"/>
          <ac:spMkLst>
            <pc:docMk/>
            <pc:sldMk cId="893459684" sldId="289"/>
            <ac:spMk id="104" creationId="{E3D82EF6-D759-4316-BEF9-819ABB9C074E}"/>
          </ac:spMkLst>
        </pc:spChg>
        <pc:spChg chg="mod">
          <ac:chgData name="Rita Megale Maruggi" userId="781a46cf-5b2a-4547-a6f8-2610442f928c" providerId="ADAL" clId="{52376773-229D-4992-BDB8-AC21050515F0}" dt="2020-12-08T11:02:35.226" v="5845"/>
          <ac:spMkLst>
            <pc:docMk/>
            <pc:sldMk cId="893459684" sldId="289"/>
            <ac:spMk id="105" creationId="{5BD5BAE0-F994-46E6-9C1A-41756241CD56}"/>
          </ac:spMkLst>
        </pc:spChg>
        <pc:spChg chg="mod">
          <ac:chgData name="Rita Megale Maruggi" userId="781a46cf-5b2a-4547-a6f8-2610442f928c" providerId="ADAL" clId="{52376773-229D-4992-BDB8-AC21050515F0}" dt="2020-12-08T11:02:35.226" v="5845"/>
          <ac:spMkLst>
            <pc:docMk/>
            <pc:sldMk cId="893459684" sldId="289"/>
            <ac:spMk id="107" creationId="{5E026502-EFEE-493B-A96C-EEED7B61733E}"/>
          </ac:spMkLst>
        </pc:spChg>
        <pc:grpChg chg="add mod">
          <ac:chgData name="Rita Megale Maruggi" userId="781a46cf-5b2a-4547-a6f8-2610442f928c" providerId="ADAL" clId="{52376773-229D-4992-BDB8-AC21050515F0}" dt="2020-12-11T06:53:02.907" v="9591" actId="164"/>
          <ac:grpSpMkLst>
            <pc:docMk/>
            <pc:sldMk cId="893459684" sldId="289"/>
            <ac:grpSpMk id="6" creationId="{79807A55-9BB3-4983-B52C-9CF97A24C3C0}"/>
          </ac:grpSpMkLst>
        </pc:grpChg>
        <pc:grpChg chg="add mod">
          <ac:chgData name="Rita Megale Maruggi" userId="781a46cf-5b2a-4547-a6f8-2610442f928c" providerId="ADAL" clId="{52376773-229D-4992-BDB8-AC21050515F0}" dt="2020-12-11T06:54:29.260" v="9597" actId="164"/>
          <ac:grpSpMkLst>
            <pc:docMk/>
            <pc:sldMk cId="893459684" sldId="289"/>
            <ac:grpSpMk id="7" creationId="{30C4D91A-04F3-4899-9914-D6685A7F1A9E}"/>
          </ac:grpSpMkLst>
        </pc:grpChg>
        <pc:grpChg chg="add mod">
          <ac:chgData name="Rita Megale Maruggi" userId="781a46cf-5b2a-4547-a6f8-2610442f928c" providerId="ADAL" clId="{52376773-229D-4992-BDB8-AC21050515F0}" dt="2020-12-11T06:56:48.077" v="9620" actId="164"/>
          <ac:grpSpMkLst>
            <pc:docMk/>
            <pc:sldMk cId="893459684" sldId="289"/>
            <ac:grpSpMk id="8" creationId="{E26209B1-CE66-46B2-8431-7535176104F5}"/>
          </ac:grpSpMkLst>
        </pc:grpChg>
        <pc:grpChg chg="add mod">
          <ac:chgData name="Rita Megale Maruggi" userId="781a46cf-5b2a-4547-a6f8-2610442f928c" providerId="ADAL" clId="{52376773-229D-4992-BDB8-AC21050515F0}" dt="2020-12-11T06:55:31.302" v="9606" actId="164"/>
          <ac:grpSpMkLst>
            <pc:docMk/>
            <pc:sldMk cId="893459684" sldId="289"/>
            <ac:grpSpMk id="9" creationId="{66FF283C-AC12-49CB-AE68-41B3D4BFC6CD}"/>
          </ac:grpSpMkLst>
        </pc:grpChg>
        <pc:grpChg chg="add mod">
          <ac:chgData name="Rita Megale Maruggi" userId="781a46cf-5b2a-4547-a6f8-2610442f928c" providerId="ADAL" clId="{52376773-229D-4992-BDB8-AC21050515F0}" dt="2020-12-11T06:55:44.120" v="9607" actId="164"/>
          <ac:grpSpMkLst>
            <pc:docMk/>
            <pc:sldMk cId="893459684" sldId="289"/>
            <ac:grpSpMk id="10" creationId="{95519377-8170-47E5-ABAF-3672674530F9}"/>
          </ac:grpSpMkLst>
        </pc:grpChg>
        <pc:grpChg chg="add mod">
          <ac:chgData name="Rita Megale Maruggi" userId="781a46cf-5b2a-4547-a6f8-2610442f928c" providerId="ADAL" clId="{52376773-229D-4992-BDB8-AC21050515F0}" dt="2020-12-11T06:55:54.757" v="9608" actId="164"/>
          <ac:grpSpMkLst>
            <pc:docMk/>
            <pc:sldMk cId="893459684" sldId="289"/>
            <ac:grpSpMk id="11" creationId="{8AF65276-6C83-4C3B-875F-F8C73C5CC76C}"/>
          </ac:grpSpMkLst>
        </pc:grpChg>
        <pc:grpChg chg="add mod">
          <ac:chgData name="Rita Megale Maruggi" userId="781a46cf-5b2a-4547-a6f8-2610442f928c" providerId="ADAL" clId="{52376773-229D-4992-BDB8-AC21050515F0}" dt="2020-12-11T06:56:07.843" v="9609" actId="164"/>
          <ac:grpSpMkLst>
            <pc:docMk/>
            <pc:sldMk cId="893459684" sldId="289"/>
            <ac:grpSpMk id="13" creationId="{E976AA2F-8D1B-4E80-B433-2560F73CB67A}"/>
          </ac:grpSpMkLst>
        </pc:grpChg>
        <pc:grpChg chg="add mod">
          <ac:chgData name="Rita Megale Maruggi" userId="781a46cf-5b2a-4547-a6f8-2610442f928c" providerId="ADAL" clId="{52376773-229D-4992-BDB8-AC21050515F0}" dt="2020-12-11T06:56:48.077" v="9620" actId="164"/>
          <ac:grpSpMkLst>
            <pc:docMk/>
            <pc:sldMk cId="893459684" sldId="289"/>
            <ac:grpSpMk id="14" creationId="{D2053E8E-C2D0-46CC-AA8D-1216EAF65E68}"/>
          </ac:grpSpMkLst>
        </pc:grpChg>
        <pc:grpChg chg="add mod">
          <ac:chgData name="Rita Megale Maruggi" userId="781a46cf-5b2a-4547-a6f8-2610442f928c" providerId="ADAL" clId="{52376773-229D-4992-BDB8-AC21050515F0}" dt="2020-12-08T18:35:12.421" v="6996" actId="164"/>
          <ac:grpSpMkLst>
            <pc:docMk/>
            <pc:sldMk cId="893459684" sldId="289"/>
            <ac:grpSpMk id="17" creationId="{46C7BCED-C542-4291-B979-FB00B7ACA810}"/>
          </ac:grpSpMkLst>
        </pc:grpChg>
        <pc:grpChg chg="add del mod">
          <ac:chgData name="Rita Megale Maruggi" userId="781a46cf-5b2a-4547-a6f8-2610442f928c" providerId="ADAL" clId="{52376773-229D-4992-BDB8-AC21050515F0}" dt="2020-12-08T11:03:48.236" v="5857" actId="165"/>
          <ac:grpSpMkLst>
            <pc:docMk/>
            <pc:sldMk cId="893459684" sldId="289"/>
            <ac:grpSpMk id="18" creationId="{B15CD352-57F7-4242-B4CF-CA3EDC44E961}"/>
          </ac:grpSpMkLst>
        </pc:grpChg>
        <pc:grpChg chg="add del mod topLvl">
          <ac:chgData name="Rita Megale Maruggi" userId="781a46cf-5b2a-4547-a6f8-2610442f928c" providerId="ADAL" clId="{52376773-229D-4992-BDB8-AC21050515F0}" dt="2020-12-11T06:54:32.306" v="9599" actId="165"/>
          <ac:grpSpMkLst>
            <pc:docMk/>
            <pc:sldMk cId="893459684" sldId="289"/>
            <ac:grpSpMk id="18" creationId="{D672871D-C65F-4AF7-A435-669886ED7914}"/>
          </ac:grpSpMkLst>
        </pc:grpChg>
        <pc:grpChg chg="add del mod">
          <ac:chgData name="Rita Megale Maruggi" userId="781a46cf-5b2a-4547-a6f8-2610442f928c" providerId="ADAL" clId="{52376773-229D-4992-BDB8-AC21050515F0}" dt="2020-12-08T18:26:57.323" v="6821" actId="165"/>
          <ac:grpSpMkLst>
            <pc:docMk/>
            <pc:sldMk cId="893459684" sldId="289"/>
            <ac:grpSpMk id="24" creationId="{FCADE019-5A12-4C98-BA4D-97C924A9DED0}"/>
          </ac:grpSpMkLst>
        </pc:grpChg>
        <pc:grpChg chg="del">
          <ac:chgData name="Rita Megale Maruggi" userId="781a46cf-5b2a-4547-a6f8-2610442f928c" providerId="ADAL" clId="{52376773-229D-4992-BDB8-AC21050515F0}" dt="2020-12-08T10:36:25.722" v="5330" actId="478"/>
          <ac:grpSpMkLst>
            <pc:docMk/>
            <pc:sldMk cId="893459684" sldId="289"/>
            <ac:grpSpMk id="27" creationId="{FACB04D1-8732-4A0F-9AA2-0A0F97E69123}"/>
          </ac:grpSpMkLst>
        </pc:grpChg>
        <pc:grpChg chg="add del mod">
          <ac:chgData name="Rita Megale Maruggi" userId="781a46cf-5b2a-4547-a6f8-2610442f928c" providerId="ADAL" clId="{52376773-229D-4992-BDB8-AC21050515F0}" dt="2020-12-11T06:53:10.766" v="9592" actId="165"/>
          <ac:grpSpMkLst>
            <pc:docMk/>
            <pc:sldMk cId="893459684" sldId="289"/>
            <ac:grpSpMk id="34" creationId="{749FC0AB-3B6A-49B5-9808-5CB1BA1C9B74}"/>
          </ac:grpSpMkLst>
        </pc:grpChg>
        <pc:grpChg chg="add del mod topLvl">
          <ac:chgData name="Rita Megale Maruggi" userId="781a46cf-5b2a-4547-a6f8-2610442f928c" providerId="ADAL" clId="{52376773-229D-4992-BDB8-AC21050515F0}" dt="2020-12-11T06:54:50.236" v="9600" actId="164"/>
          <ac:grpSpMkLst>
            <pc:docMk/>
            <pc:sldMk cId="893459684" sldId="289"/>
            <ac:grpSpMk id="57" creationId="{5F5929CC-9EF3-4296-A74D-1010A0FBD9BD}"/>
          </ac:grpSpMkLst>
        </pc:grpChg>
        <pc:grpChg chg="add del mod">
          <ac:chgData name="Rita Megale Maruggi" userId="781a46cf-5b2a-4547-a6f8-2610442f928c" providerId="ADAL" clId="{52376773-229D-4992-BDB8-AC21050515F0}" dt="2020-12-08T11:02:50.086" v="5849" actId="478"/>
          <ac:grpSpMkLst>
            <pc:docMk/>
            <pc:sldMk cId="893459684" sldId="289"/>
            <ac:grpSpMk id="80" creationId="{F50047C1-0700-4CB7-AAB2-1403E119A3A6}"/>
          </ac:grpSpMkLst>
        </pc:grpChg>
        <pc:grpChg chg="mod">
          <ac:chgData name="Rita Megale Maruggi" userId="781a46cf-5b2a-4547-a6f8-2610442f928c" providerId="ADAL" clId="{52376773-229D-4992-BDB8-AC21050515F0}" dt="2020-12-08T11:02:35.226" v="5845"/>
          <ac:grpSpMkLst>
            <pc:docMk/>
            <pc:sldMk cId="893459684" sldId="289"/>
            <ac:grpSpMk id="82" creationId="{0AE9F5FB-AB48-43A9-8C07-91AD94816A19}"/>
          </ac:grpSpMkLst>
        </pc:grpChg>
        <pc:picChg chg="add del mod ord">
          <ac:chgData name="Rita Megale Maruggi" userId="781a46cf-5b2a-4547-a6f8-2610442f928c" providerId="ADAL" clId="{52376773-229D-4992-BDB8-AC21050515F0}" dt="2020-12-08T18:29:33.449" v="6888" actId="478"/>
          <ac:picMkLst>
            <pc:docMk/>
            <pc:sldMk cId="893459684" sldId="289"/>
            <ac:picMk id="2" creationId="{45E152ED-300C-4680-8030-4A29D1380408}"/>
          </ac:picMkLst>
        </pc:picChg>
        <pc:picChg chg="add mod">
          <ac:chgData name="Rita Megale Maruggi" userId="781a46cf-5b2a-4547-a6f8-2610442f928c" providerId="ADAL" clId="{52376773-229D-4992-BDB8-AC21050515F0}" dt="2020-12-11T06:53:02.907" v="9591" actId="164"/>
          <ac:picMkLst>
            <pc:docMk/>
            <pc:sldMk cId="893459684" sldId="289"/>
            <ac:picMk id="2" creationId="{7AA5081D-2D9D-45E5-BF5E-B0F606EB3D54}"/>
          </ac:picMkLst>
        </pc:picChg>
        <pc:picChg chg="add del mod">
          <ac:chgData name="Rita Megale Maruggi" userId="781a46cf-5b2a-4547-a6f8-2610442f928c" providerId="ADAL" clId="{52376773-229D-4992-BDB8-AC21050515F0}" dt="2020-12-11T06:52:31.301" v="9587" actId="478"/>
          <ac:picMkLst>
            <pc:docMk/>
            <pc:sldMk cId="893459684" sldId="289"/>
            <ac:picMk id="4" creationId="{44966057-038B-4485-B582-79FF0F6DD1AE}"/>
          </ac:picMkLst>
        </pc:picChg>
        <pc:picChg chg="add mod">
          <ac:chgData name="Rita Megale Maruggi" userId="781a46cf-5b2a-4547-a6f8-2610442f928c" providerId="ADAL" clId="{52376773-229D-4992-BDB8-AC21050515F0}" dt="2020-12-11T06:53:02.907" v="9591" actId="164"/>
          <ac:picMkLst>
            <pc:docMk/>
            <pc:sldMk cId="893459684" sldId="289"/>
            <ac:picMk id="5" creationId="{22F67481-52D7-4AC8-BAB5-0D4CF0414F51}"/>
          </ac:picMkLst>
        </pc:picChg>
        <pc:picChg chg="add del mod">
          <ac:chgData name="Rita Megale Maruggi" userId="781a46cf-5b2a-4547-a6f8-2610442f928c" providerId="ADAL" clId="{52376773-229D-4992-BDB8-AC21050515F0}" dt="2020-12-08T10:58:10.976" v="5741" actId="478"/>
          <ac:picMkLst>
            <pc:docMk/>
            <pc:sldMk cId="893459684" sldId="289"/>
            <ac:picMk id="5" creationId="{BAB62A1D-FF07-4FE5-A0B2-D9A5EFB67CE0}"/>
          </ac:picMkLst>
        </pc:picChg>
        <pc:picChg chg="add del mod">
          <ac:chgData name="Rita Megale Maruggi" userId="781a46cf-5b2a-4547-a6f8-2610442f928c" providerId="ADAL" clId="{52376773-229D-4992-BDB8-AC21050515F0}" dt="2020-12-08T18:30:28.340" v="6895" actId="478"/>
          <ac:picMkLst>
            <pc:docMk/>
            <pc:sldMk cId="893459684" sldId="289"/>
            <ac:picMk id="7" creationId="{3E2ABD52-1D00-48A1-B90F-9C52C8B33A42}"/>
          </ac:picMkLst>
        </pc:picChg>
        <pc:picChg chg="add del mod">
          <ac:chgData name="Rita Megale Maruggi" userId="781a46cf-5b2a-4547-a6f8-2610442f928c" providerId="ADAL" clId="{52376773-229D-4992-BDB8-AC21050515F0}" dt="2020-12-08T18:34:00.208" v="6985" actId="478"/>
          <ac:picMkLst>
            <pc:docMk/>
            <pc:sldMk cId="893459684" sldId="289"/>
            <ac:picMk id="8" creationId="{F7BF764E-D091-477E-82EE-9C523A3DF2F8}"/>
          </ac:picMkLst>
        </pc:picChg>
        <pc:picChg chg="add del mod">
          <ac:chgData name="Rita Megale Maruggi" userId="781a46cf-5b2a-4547-a6f8-2610442f928c" providerId="ADAL" clId="{52376773-229D-4992-BDB8-AC21050515F0}" dt="2020-12-10T12:54:17.736" v="7871" actId="478"/>
          <ac:picMkLst>
            <pc:docMk/>
            <pc:sldMk cId="893459684" sldId="289"/>
            <ac:picMk id="16" creationId="{F6439CC7-4398-462D-8571-05477F6FB25D}"/>
          </ac:picMkLst>
        </pc:picChg>
        <pc:picChg chg="add del mod">
          <ac:chgData name="Rita Megale Maruggi" userId="781a46cf-5b2a-4547-a6f8-2610442f928c" providerId="ADAL" clId="{52376773-229D-4992-BDB8-AC21050515F0}" dt="2020-12-08T11:02:40.323" v="5847" actId="478"/>
          <ac:picMkLst>
            <pc:docMk/>
            <pc:sldMk cId="893459684" sldId="289"/>
            <ac:picMk id="19" creationId="{EF311442-D06F-4B07-BAB1-24496E068532}"/>
          </ac:picMkLst>
        </pc:picChg>
        <pc:picChg chg="add del mod">
          <ac:chgData name="Rita Megale Maruggi" userId="781a46cf-5b2a-4547-a6f8-2610442f928c" providerId="ADAL" clId="{52376773-229D-4992-BDB8-AC21050515F0}" dt="2020-12-08T18:26:11.426" v="6814" actId="478"/>
          <ac:picMkLst>
            <pc:docMk/>
            <pc:sldMk cId="893459684" sldId="289"/>
            <ac:picMk id="20" creationId="{DF08BC75-E852-4F96-8071-210BA7977720}"/>
          </ac:picMkLst>
        </pc:picChg>
        <pc:picChg chg="del mod">
          <ac:chgData name="Rita Megale Maruggi" userId="781a46cf-5b2a-4547-a6f8-2610442f928c" providerId="ADAL" clId="{52376773-229D-4992-BDB8-AC21050515F0}" dt="2020-12-08T11:02:37.975" v="5846" actId="478"/>
          <ac:picMkLst>
            <pc:docMk/>
            <pc:sldMk cId="893459684" sldId="289"/>
            <ac:picMk id="23" creationId="{38AB11BA-A01F-40B0-AA7B-56F8E3D98E11}"/>
          </ac:picMkLst>
        </pc:picChg>
        <pc:picChg chg="add del mod">
          <ac:chgData name="Rita Megale Maruggi" userId="781a46cf-5b2a-4547-a6f8-2610442f928c" providerId="ADAL" clId="{52376773-229D-4992-BDB8-AC21050515F0}" dt="2020-12-10T12:54:36.101" v="7875" actId="478"/>
          <ac:picMkLst>
            <pc:docMk/>
            <pc:sldMk cId="893459684" sldId="289"/>
            <ac:picMk id="26" creationId="{821F3DDF-4ADB-4017-8023-9EB1E26365F8}"/>
          </ac:picMkLst>
        </pc:picChg>
        <pc:picChg chg="del mod">
          <ac:chgData name="Rita Megale Maruggi" userId="781a46cf-5b2a-4547-a6f8-2610442f928c" providerId="ADAL" clId="{52376773-229D-4992-BDB8-AC21050515F0}" dt="2020-12-08T10:39:37.419" v="5391" actId="478"/>
          <ac:picMkLst>
            <pc:docMk/>
            <pc:sldMk cId="893459684" sldId="289"/>
            <ac:picMk id="28" creationId="{5D4728EA-302B-43CB-B0BF-2E86A4C9B200}"/>
          </ac:picMkLst>
        </pc:picChg>
        <pc:picChg chg="add mod">
          <ac:chgData name="Rita Megale Maruggi" userId="781a46cf-5b2a-4547-a6f8-2610442f928c" providerId="ADAL" clId="{52376773-229D-4992-BDB8-AC21050515F0}" dt="2020-12-11T06:53:02.907" v="9591" actId="164"/>
          <ac:picMkLst>
            <pc:docMk/>
            <pc:sldMk cId="893459684" sldId="289"/>
            <ac:picMk id="36" creationId="{D7ECD5DE-E631-48A4-93B6-08C1151129AD}"/>
          </ac:picMkLst>
        </pc:picChg>
        <pc:picChg chg="mod topLvl">
          <ac:chgData name="Rita Megale Maruggi" userId="781a46cf-5b2a-4547-a6f8-2610442f928c" providerId="ADAL" clId="{52376773-229D-4992-BDB8-AC21050515F0}" dt="2020-12-11T06:54:32.306" v="9599" actId="165"/>
          <ac:picMkLst>
            <pc:docMk/>
            <pc:sldMk cId="893459684" sldId="289"/>
            <ac:picMk id="58" creationId="{C8802B06-6AC5-406D-AF84-DFD7894F057E}"/>
          </ac:picMkLst>
        </pc:picChg>
        <pc:picChg chg="add del mod">
          <ac:chgData name="Rita Megale Maruggi" userId="781a46cf-5b2a-4547-a6f8-2610442f928c" providerId="ADAL" clId="{52376773-229D-4992-BDB8-AC21050515F0}" dt="2020-12-08T10:43:59.353" v="5457" actId="478"/>
          <ac:picMkLst>
            <pc:docMk/>
            <pc:sldMk cId="893459684" sldId="289"/>
            <ac:picMk id="64" creationId="{0C1F1C9B-5ECF-4AE5-BEAA-62D32E562783}"/>
          </ac:picMkLst>
        </pc:picChg>
        <pc:picChg chg="add del mod">
          <ac:chgData name="Rita Megale Maruggi" userId="781a46cf-5b2a-4547-a6f8-2610442f928c" providerId="ADAL" clId="{52376773-229D-4992-BDB8-AC21050515F0}" dt="2020-12-08T10:39:39.489" v="5392" actId="478"/>
          <ac:picMkLst>
            <pc:docMk/>
            <pc:sldMk cId="893459684" sldId="289"/>
            <ac:picMk id="67" creationId="{23304F18-4139-416F-85FE-E3A9CB7FBE0B}"/>
          </ac:picMkLst>
        </pc:picChg>
        <pc:picChg chg="add mod topLvl">
          <ac:chgData name="Rita Megale Maruggi" userId="781a46cf-5b2a-4547-a6f8-2610442f928c" providerId="ADAL" clId="{52376773-229D-4992-BDB8-AC21050515F0}" dt="2020-12-11T06:56:48.077" v="9620" actId="164"/>
          <ac:picMkLst>
            <pc:docMk/>
            <pc:sldMk cId="893459684" sldId="289"/>
            <ac:picMk id="75" creationId="{07519200-0873-49CF-BF25-AEE16D8952EE}"/>
          </ac:picMkLst>
        </pc:picChg>
        <pc:picChg chg="mod">
          <ac:chgData name="Rita Megale Maruggi" userId="781a46cf-5b2a-4547-a6f8-2610442f928c" providerId="ADAL" clId="{52376773-229D-4992-BDB8-AC21050515F0}" dt="2020-12-08T11:02:35.226" v="5845"/>
          <ac:picMkLst>
            <pc:docMk/>
            <pc:sldMk cId="893459684" sldId="289"/>
            <ac:picMk id="91" creationId="{DF8C36DE-3F81-428A-A4E5-42A68465731B}"/>
          </ac:picMkLst>
        </pc:picChg>
        <pc:picChg chg="mod">
          <ac:chgData name="Rita Megale Maruggi" userId="781a46cf-5b2a-4547-a6f8-2610442f928c" providerId="ADAL" clId="{52376773-229D-4992-BDB8-AC21050515F0}" dt="2020-12-08T11:02:35.226" v="5845"/>
          <ac:picMkLst>
            <pc:docMk/>
            <pc:sldMk cId="893459684" sldId="289"/>
            <ac:picMk id="96" creationId="{F5C3D8D9-37BF-4BB2-BEF8-826CFE2871A8}"/>
          </ac:picMkLst>
        </pc:picChg>
        <pc:picChg chg="mod">
          <ac:chgData name="Rita Megale Maruggi" userId="781a46cf-5b2a-4547-a6f8-2610442f928c" providerId="ADAL" clId="{52376773-229D-4992-BDB8-AC21050515F0}" dt="2020-12-08T11:02:35.226" v="5845"/>
          <ac:picMkLst>
            <pc:docMk/>
            <pc:sldMk cId="893459684" sldId="289"/>
            <ac:picMk id="106" creationId="{7C35BF9E-E519-45F3-83F1-A4DC437E9943}"/>
          </ac:picMkLst>
        </pc:picChg>
        <pc:picChg chg="add del mod">
          <ac:chgData name="Rita Megale Maruggi" userId="781a46cf-5b2a-4547-a6f8-2610442f928c" providerId="ADAL" clId="{52376773-229D-4992-BDB8-AC21050515F0}" dt="2020-12-08T18:25:47.441" v="6809" actId="478"/>
          <ac:picMkLst>
            <pc:docMk/>
            <pc:sldMk cId="893459684" sldId="289"/>
            <ac:picMk id="108" creationId="{2AA2017C-C4C2-4BB0-B5EA-3B7D94A03672}"/>
          </ac:picMkLst>
        </pc:picChg>
        <pc:cxnChg chg="mod">
          <ac:chgData name="Rita Megale Maruggi" userId="781a46cf-5b2a-4547-a6f8-2610442f928c" providerId="ADAL" clId="{52376773-229D-4992-BDB8-AC21050515F0}" dt="2020-12-08T10:36:25.722" v="5330" actId="478"/>
          <ac:cxnSpMkLst>
            <pc:docMk/>
            <pc:sldMk cId="893459684" sldId="289"/>
            <ac:cxnSpMk id="29" creationId="{95C94E57-B817-4357-9B2E-9CD258D3521B}"/>
          </ac:cxnSpMkLst>
        </pc:cxnChg>
        <pc:cxnChg chg="mod">
          <ac:chgData name="Rita Megale Maruggi" userId="781a46cf-5b2a-4547-a6f8-2610442f928c" providerId="ADAL" clId="{52376773-229D-4992-BDB8-AC21050515F0}" dt="2020-12-08T10:36:25.722" v="5330" actId="478"/>
          <ac:cxnSpMkLst>
            <pc:docMk/>
            <pc:sldMk cId="893459684" sldId="289"/>
            <ac:cxnSpMk id="41" creationId="{8717BE26-F409-461A-BD0A-89FF8B23840D}"/>
          </ac:cxnSpMkLst>
        </pc:cxnChg>
        <pc:cxnChg chg="mod">
          <ac:chgData name="Rita Megale Maruggi" userId="781a46cf-5b2a-4547-a6f8-2610442f928c" providerId="ADAL" clId="{52376773-229D-4992-BDB8-AC21050515F0}" dt="2020-12-08T10:36:25.722" v="5330" actId="478"/>
          <ac:cxnSpMkLst>
            <pc:docMk/>
            <pc:sldMk cId="893459684" sldId="289"/>
            <ac:cxnSpMk id="42" creationId="{195E4EC1-981F-4B57-A804-82307D3D9D01}"/>
          </ac:cxnSpMkLst>
        </pc:cxnChg>
        <pc:cxnChg chg="add del mod">
          <ac:chgData name="Rita Megale Maruggi" userId="781a46cf-5b2a-4547-a6f8-2610442f928c" providerId="ADAL" clId="{52376773-229D-4992-BDB8-AC21050515F0}" dt="2020-12-10T13:01:14.497" v="8113" actId="478"/>
          <ac:cxnSpMkLst>
            <pc:docMk/>
            <pc:sldMk cId="893459684" sldId="289"/>
            <ac:cxnSpMk id="43" creationId="{2E2A4DC0-803F-4E7A-8734-FC37E1FB8AE6}"/>
          </ac:cxnSpMkLst>
        </pc:cxnChg>
        <pc:cxnChg chg="add del mod">
          <ac:chgData name="Rita Megale Maruggi" userId="781a46cf-5b2a-4547-a6f8-2610442f928c" providerId="ADAL" clId="{52376773-229D-4992-BDB8-AC21050515F0}" dt="2020-12-10T13:01:14.497" v="8113" actId="478"/>
          <ac:cxnSpMkLst>
            <pc:docMk/>
            <pc:sldMk cId="893459684" sldId="289"/>
            <ac:cxnSpMk id="44" creationId="{CFDD8E3D-BD81-468F-ABF5-35A88F8A253E}"/>
          </ac:cxnSpMkLst>
        </pc:cxnChg>
        <pc:cxnChg chg="add del mod">
          <ac:chgData name="Rita Megale Maruggi" userId="781a46cf-5b2a-4547-a6f8-2610442f928c" providerId="ADAL" clId="{52376773-229D-4992-BDB8-AC21050515F0}" dt="2020-12-10T13:01:14.497" v="8113" actId="478"/>
          <ac:cxnSpMkLst>
            <pc:docMk/>
            <pc:sldMk cId="893459684" sldId="289"/>
            <ac:cxnSpMk id="45" creationId="{B31CADB1-ABD5-41F6-857C-5F99397151E0}"/>
          </ac:cxnSpMkLst>
        </pc:cxnChg>
        <pc:cxnChg chg="mod">
          <ac:chgData name="Rita Megale Maruggi" userId="781a46cf-5b2a-4547-a6f8-2610442f928c" providerId="ADAL" clId="{52376773-229D-4992-BDB8-AC21050515F0}" dt="2020-12-08T10:36:25.722" v="5330" actId="478"/>
          <ac:cxnSpMkLst>
            <pc:docMk/>
            <pc:sldMk cId="893459684" sldId="289"/>
            <ac:cxnSpMk id="46" creationId="{B4435178-EA46-45FA-B0C7-BEB93E57CF3C}"/>
          </ac:cxnSpMkLst>
        </pc:cxnChg>
        <pc:cxnChg chg="add mod topLvl">
          <ac:chgData name="Rita Megale Maruggi" userId="781a46cf-5b2a-4547-a6f8-2610442f928c" providerId="ADAL" clId="{52376773-229D-4992-BDB8-AC21050515F0}" dt="2020-12-11T06:54:50.236" v="9600" actId="164"/>
          <ac:cxnSpMkLst>
            <pc:docMk/>
            <pc:sldMk cId="893459684" sldId="289"/>
            <ac:cxnSpMk id="50" creationId="{4CCD5E92-1371-4800-B426-23931C2AA564}"/>
          </ac:cxnSpMkLst>
        </pc:cxnChg>
        <pc:cxnChg chg="add mod">
          <ac:chgData name="Rita Megale Maruggi" userId="781a46cf-5b2a-4547-a6f8-2610442f928c" providerId="ADAL" clId="{52376773-229D-4992-BDB8-AC21050515F0}" dt="2020-12-10T13:01:19.097" v="8132" actId="1035"/>
          <ac:cxnSpMkLst>
            <pc:docMk/>
            <pc:sldMk cId="893459684" sldId="289"/>
            <ac:cxnSpMk id="51" creationId="{F5AEADFD-9EB7-45E9-A146-2EA526954462}"/>
          </ac:cxnSpMkLst>
        </pc:cxnChg>
        <pc:cxnChg chg="add mod">
          <ac:chgData name="Rita Megale Maruggi" userId="781a46cf-5b2a-4547-a6f8-2610442f928c" providerId="ADAL" clId="{52376773-229D-4992-BDB8-AC21050515F0}" dt="2020-12-10T13:01:19.097" v="8132" actId="1035"/>
          <ac:cxnSpMkLst>
            <pc:docMk/>
            <pc:sldMk cId="893459684" sldId="289"/>
            <ac:cxnSpMk id="52" creationId="{476A0E1B-DAFC-405E-B112-FF8EB32A24AE}"/>
          </ac:cxnSpMkLst>
        </pc:cxnChg>
        <pc:cxnChg chg="add mod">
          <ac:chgData name="Rita Megale Maruggi" userId="781a46cf-5b2a-4547-a6f8-2610442f928c" providerId="ADAL" clId="{52376773-229D-4992-BDB8-AC21050515F0}" dt="2020-12-10T13:01:19.097" v="8132" actId="1035"/>
          <ac:cxnSpMkLst>
            <pc:docMk/>
            <pc:sldMk cId="893459684" sldId="289"/>
            <ac:cxnSpMk id="53" creationId="{9CC8B10A-5B11-44F0-AB66-1757E79E4D83}"/>
          </ac:cxnSpMkLst>
        </pc:cxnChg>
        <pc:cxnChg chg="add mod topLvl">
          <ac:chgData name="Rita Megale Maruggi" userId="781a46cf-5b2a-4547-a6f8-2610442f928c" providerId="ADAL" clId="{52376773-229D-4992-BDB8-AC21050515F0}" dt="2020-12-11T06:55:44.120" v="9607" actId="164"/>
          <ac:cxnSpMkLst>
            <pc:docMk/>
            <pc:sldMk cId="893459684" sldId="289"/>
            <ac:cxnSpMk id="55" creationId="{C0414A02-5D30-46E7-B874-97AB9ECFC3F5}"/>
          </ac:cxnSpMkLst>
        </pc:cxnChg>
        <pc:cxnChg chg="add mod topLvl">
          <ac:chgData name="Rita Megale Maruggi" userId="781a46cf-5b2a-4547-a6f8-2610442f928c" providerId="ADAL" clId="{52376773-229D-4992-BDB8-AC21050515F0}" dt="2020-12-11T06:55:54.757" v="9608" actId="164"/>
          <ac:cxnSpMkLst>
            <pc:docMk/>
            <pc:sldMk cId="893459684" sldId="289"/>
            <ac:cxnSpMk id="56" creationId="{D18C5F4B-BC6E-4D86-9B29-156451497C66}"/>
          </ac:cxnSpMkLst>
        </pc:cxnChg>
        <pc:cxnChg chg="add mod topLvl">
          <ac:chgData name="Rita Megale Maruggi" userId="781a46cf-5b2a-4547-a6f8-2610442f928c" providerId="ADAL" clId="{52376773-229D-4992-BDB8-AC21050515F0}" dt="2020-12-11T06:54:50.236" v="9600" actId="164"/>
          <ac:cxnSpMkLst>
            <pc:docMk/>
            <pc:sldMk cId="893459684" sldId="289"/>
            <ac:cxnSpMk id="63" creationId="{8ECD3A81-9E6C-437B-997D-73269413A3BA}"/>
          </ac:cxnSpMkLst>
        </pc:cxnChg>
        <pc:cxnChg chg="add del mod topLvl">
          <ac:chgData name="Rita Megale Maruggi" userId="781a46cf-5b2a-4547-a6f8-2610442f928c" providerId="ADAL" clId="{52376773-229D-4992-BDB8-AC21050515F0}" dt="2020-12-10T12:55:54.407" v="7887" actId="478"/>
          <ac:cxnSpMkLst>
            <pc:docMk/>
            <pc:sldMk cId="893459684" sldId="289"/>
            <ac:cxnSpMk id="74" creationId="{E919724D-AECB-4559-8BF0-B9D23F81105C}"/>
          </ac:cxnSpMkLst>
        </pc:cxnChg>
        <pc:cxnChg chg="mod">
          <ac:chgData name="Rita Megale Maruggi" userId="781a46cf-5b2a-4547-a6f8-2610442f928c" providerId="ADAL" clId="{52376773-229D-4992-BDB8-AC21050515F0}" dt="2020-12-08T11:02:50.086" v="5849" actId="478"/>
          <ac:cxnSpMkLst>
            <pc:docMk/>
            <pc:sldMk cId="893459684" sldId="289"/>
            <ac:cxnSpMk id="81" creationId="{BF536C3E-6CCC-49AF-8084-A966745C1C51}"/>
          </ac:cxnSpMkLst>
        </pc:cxnChg>
        <pc:cxnChg chg="mod">
          <ac:chgData name="Rita Megale Maruggi" userId="781a46cf-5b2a-4547-a6f8-2610442f928c" providerId="ADAL" clId="{52376773-229D-4992-BDB8-AC21050515F0}" dt="2020-12-08T11:02:50.086" v="5849" actId="478"/>
          <ac:cxnSpMkLst>
            <pc:docMk/>
            <pc:sldMk cId="893459684" sldId="289"/>
            <ac:cxnSpMk id="88" creationId="{EEFCB17F-C894-41EE-A4E7-13F4B9E5718E}"/>
          </ac:cxnSpMkLst>
        </pc:cxnChg>
        <pc:cxnChg chg="mod">
          <ac:chgData name="Rita Megale Maruggi" userId="781a46cf-5b2a-4547-a6f8-2610442f928c" providerId="ADAL" clId="{52376773-229D-4992-BDB8-AC21050515F0}" dt="2020-12-08T11:02:50.086" v="5849" actId="478"/>
          <ac:cxnSpMkLst>
            <pc:docMk/>
            <pc:sldMk cId="893459684" sldId="289"/>
            <ac:cxnSpMk id="89" creationId="{C43786F1-267D-420F-AF76-201CCE5C37D8}"/>
          </ac:cxnSpMkLst>
        </pc:cxnChg>
        <pc:cxnChg chg="mod">
          <ac:chgData name="Rita Megale Maruggi" userId="781a46cf-5b2a-4547-a6f8-2610442f928c" providerId="ADAL" clId="{52376773-229D-4992-BDB8-AC21050515F0}" dt="2020-12-08T11:02:50.086" v="5849" actId="478"/>
          <ac:cxnSpMkLst>
            <pc:docMk/>
            <pc:sldMk cId="893459684" sldId="289"/>
            <ac:cxnSpMk id="93" creationId="{11E4175B-AA48-4D50-8FF2-27B49CC70BA1}"/>
          </ac:cxnSpMkLst>
        </pc:cxnChg>
        <pc:cxnChg chg="mod">
          <ac:chgData name="Rita Megale Maruggi" userId="781a46cf-5b2a-4547-a6f8-2610442f928c" providerId="ADAL" clId="{52376773-229D-4992-BDB8-AC21050515F0}" dt="2020-12-08T11:02:35.226" v="5845"/>
          <ac:cxnSpMkLst>
            <pc:docMk/>
            <pc:sldMk cId="893459684" sldId="289"/>
            <ac:cxnSpMk id="97" creationId="{4BB4B17C-EAB9-4D8E-908A-BCEA36ECFE7D}"/>
          </ac:cxnSpMkLst>
        </pc:cxnChg>
        <pc:cxnChg chg="mod">
          <ac:chgData name="Rita Megale Maruggi" userId="781a46cf-5b2a-4547-a6f8-2610442f928c" providerId="ADAL" clId="{52376773-229D-4992-BDB8-AC21050515F0}" dt="2020-12-08T11:02:35.226" v="5845"/>
          <ac:cxnSpMkLst>
            <pc:docMk/>
            <pc:sldMk cId="893459684" sldId="289"/>
            <ac:cxnSpMk id="102" creationId="{4763C00C-4F6E-4FD8-9FBC-8A16FDD100CF}"/>
          </ac:cxnSpMkLst>
        </pc:cxnChg>
      </pc:sldChg>
      <pc:sldChg chg="addSp delSp modSp add mod modAnim">
        <pc:chgData name="Rita Megale Maruggi" userId="781a46cf-5b2a-4547-a6f8-2610442f928c" providerId="ADAL" clId="{52376773-229D-4992-BDB8-AC21050515F0}" dt="2020-12-11T07:11:11.774" v="9745"/>
        <pc:sldMkLst>
          <pc:docMk/>
          <pc:sldMk cId="1804340207" sldId="290"/>
        </pc:sldMkLst>
        <pc:spChg chg="add del mod topLvl">
          <ac:chgData name="Rita Megale Maruggi" userId="781a46cf-5b2a-4547-a6f8-2610442f928c" providerId="ADAL" clId="{52376773-229D-4992-BDB8-AC21050515F0}" dt="2020-12-08T18:35:35.117" v="6998" actId="478"/>
          <ac:spMkLst>
            <pc:docMk/>
            <pc:sldMk cId="1804340207" sldId="290"/>
            <ac:spMk id="12" creationId="{9C2E45E3-6D2E-4480-BBF9-EFA9E2020057}"/>
          </ac:spMkLst>
        </pc:spChg>
        <pc:spChg chg="mod">
          <ac:chgData name="Rita Megale Maruggi" userId="781a46cf-5b2a-4547-a6f8-2610442f928c" providerId="ADAL" clId="{52376773-229D-4992-BDB8-AC21050515F0}" dt="2020-12-08T18:45:44.761" v="7171" actId="404"/>
          <ac:spMkLst>
            <pc:docMk/>
            <pc:sldMk cId="1804340207" sldId="290"/>
            <ac:spMk id="14" creationId="{78B8E751-A9F9-434C-A4BB-BD178ABA3052}"/>
          </ac:spMkLst>
        </pc:spChg>
        <pc:spChg chg="mod">
          <ac:chgData name="Rita Megale Maruggi" userId="781a46cf-5b2a-4547-a6f8-2610442f928c" providerId="ADAL" clId="{52376773-229D-4992-BDB8-AC21050515F0}" dt="2020-12-08T18:45:51.272" v="7173" actId="20577"/>
          <ac:spMkLst>
            <pc:docMk/>
            <pc:sldMk cId="1804340207" sldId="290"/>
            <ac:spMk id="15" creationId="{DC117644-C3A7-472B-A34E-1B3D558E6342}"/>
          </ac:spMkLst>
        </pc:spChg>
        <pc:spChg chg="mod">
          <ac:chgData name="Rita Megale Maruggi" userId="781a46cf-5b2a-4547-a6f8-2610442f928c" providerId="ADAL" clId="{52376773-229D-4992-BDB8-AC21050515F0}" dt="2020-12-08T18:47:28.273" v="7244" actId="1036"/>
          <ac:spMkLst>
            <pc:docMk/>
            <pc:sldMk cId="1804340207" sldId="290"/>
            <ac:spMk id="19" creationId="{DD8215BA-EEC4-441E-A9A6-0274C484379B}"/>
          </ac:spMkLst>
        </pc:spChg>
        <pc:spChg chg="mod">
          <ac:chgData name="Rita Megale Maruggi" userId="781a46cf-5b2a-4547-a6f8-2610442f928c" providerId="ADAL" clId="{52376773-229D-4992-BDB8-AC21050515F0}" dt="2020-12-08T18:45:44.761" v="7171" actId="404"/>
          <ac:spMkLst>
            <pc:docMk/>
            <pc:sldMk cId="1804340207" sldId="290"/>
            <ac:spMk id="21" creationId="{0282E030-3BD0-4CA9-B7CD-3B3AA678B297}"/>
          </ac:spMkLst>
        </pc:spChg>
        <pc:spChg chg="mod">
          <ac:chgData name="Rita Megale Maruggi" userId="781a46cf-5b2a-4547-a6f8-2610442f928c" providerId="ADAL" clId="{52376773-229D-4992-BDB8-AC21050515F0}" dt="2020-12-08T18:45:44.761" v="7171" actId="404"/>
          <ac:spMkLst>
            <pc:docMk/>
            <pc:sldMk cId="1804340207" sldId="290"/>
            <ac:spMk id="22" creationId="{C6EF192F-C789-4D5F-A11E-BDF846A017E3}"/>
          </ac:spMkLst>
        </pc:spChg>
        <pc:spChg chg="mod">
          <ac:chgData name="Rita Megale Maruggi" userId="781a46cf-5b2a-4547-a6f8-2610442f928c" providerId="ADAL" clId="{52376773-229D-4992-BDB8-AC21050515F0}" dt="2020-12-08T18:45:44.761" v="7171" actId="404"/>
          <ac:spMkLst>
            <pc:docMk/>
            <pc:sldMk cId="1804340207" sldId="290"/>
            <ac:spMk id="28" creationId="{70107191-2ED8-4A54-9A11-777986E7B544}"/>
          </ac:spMkLst>
        </pc:spChg>
        <pc:spChg chg="mod">
          <ac:chgData name="Rita Megale Maruggi" userId="781a46cf-5b2a-4547-a6f8-2610442f928c" providerId="ADAL" clId="{52376773-229D-4992-BDB8-AC21050515F0}" dt="2020-12-08T18:45:44.761" v="7171" actId="404"/>
          <ac:spMkLst>
            <pc:docMk/>
            <pc:sldMk cId="1804340207" sldId="290"/>
            <ac:spMk id="29" creationId="{86E8E22F-F39B-47F5-BBC0-BED30F41812C}"/>
          </ac:spMkLst>
        </pc:spChg>
        <pc:spChg chg="mod">
          <ac:chgData name="Rita Megale Maruggi" userId="781a46cf-5b2a-4547-a6f8-2610442f928c" providerId="ADAL" clId="{52376773-229D-4992-BDB8-AC21050515F0}" dt="2020-12-08T10:48:28.447" v="5510"/>
          <ac:spMkLst>
            <pc:docMk/>
            <pc:sldMk cId="1804340207" sldId="290"/>
            <ac:spMk id="29" creationId="{BA24DDBB-CBC9-4F94-BEED-639C98684E88}"/>
          </ac:spMkLst>
        </pc:spChg>
        <pc:spChg chg="mod">
          <ac:chgData name="Rita Megale Maruggi" userId="781a46cf-5b2a-4547-a6f8-2610442f928c" providerId="ADAL" clId="{52376773-229D-4992-BDB8-AC21050515F0}" dt="2020-12-08T18:45:44.761" v="7171" actId="404"/>
          <ac:spMkLst>
            <pc:docMk/>
            <pc:sldMk cId="1804340207" sldId="290"/>
            <ac:spMk id="30" creationId="{F15CFF21-899D-4759-BD68-E4487FEC1357}"/>
          </ac:spMkLst>
        </pc:spChg>
        <pc:spChg chg="mod">
          <ac:chgData name="Rita Megale Maruggi" userId="781a46cf-5b2a-4547-a6f8-2610442f928c" providerId="ADAL" clId="{52376773-229D-4992-BDB8-AC21050515F0}" dt="2020-12-08T18:45:44.761" v="7171" actId="404"/>
          <ac:spMkLst>
            <pc:docMk/>
            <pc:sldMk cId="1804340207" sldId="290"/>
            <ac:spMk id="31" creationId="{16286F41-13C2-4CEE-AD83-06BDF7B8799C}"/>
          </ac:spMkLst>
        </pc:spChg>
        <pc:spChg chg="mod">
          <ac:chgData name="Rita Megale Maruggi" userId="781a46cf-5b2a-4547-a6f8-2610442f928c" providerId="ADAL" clId="{52376773-229D-4992-BDB8-AC21050515F0}" dt="2020-12-08T18:45:44.761" v="7171" actId="404"/>
          <ac:spMkLst>
            <pc:docMk/>
            <pc:sldMk cId="1804340207" sldId="290"/>
            <ac:spMk id="32" creationId="{4EF9AD7F-935C-4FAD-8A35-72D71598C641}"/>
          </ac:spMkLst>
        </pc:spChg>
        <pc:spChg chg="mod">
          <ac:chgData name="Rita Megale Maruggi" userId="781a46cf-5b2a-4547-a6f8-2610442f928c" providerId="ADAL" clId="{52376773-229D-4992-BDB8-AC21050515F0}" dt="2020-12-08T18:45:44.761" v="7171" actId="404"/>
          <ac:spMkLst>
            <pc:docMk/>
            <pc:sldMk cId="1804340207" sldId="290"/>
            <ac:spMk id="33" creationId="{04955BE2-709F-4BA3-A05C-6ADA72BA20C6}"/>
          </ac:spMkLst>
        </pc:spChg>
        <pc:spChg chg="mod">
          <ac:chgData name="Rita Megale Maruggi" userId="781a46cf-5b2a-4547-a6f8-2610442f928c" providerId="ADAL" clId="{52376773-229D-4992-BDB8-AC21050515F0}" dt="2020-12-08T10:48:28.447" v="5510"/>
          <ac:spMkLst>
            <pc:docMk/>
            <pc:sldMk cId="1804340207" sldId="290"/>
            <ac:spMk id="33" creationId="{E0A51B96-3D4E-4D72-AEDD-277E1A15D716}"/>
          </ac:spMkLst>
        </pc:spChg>
        <pc:spChg chg="mod">
          <ac:chgData name="Rita Megale Maruggi" userId="781a46cf-5b2a-4547-a6f8-2610442f928c" providerId="ADAL" clId="{52376773-229D-4992-BDB8-AC21050515F0}" dt="2020-12-08T18:45:44.761" v="7171" actId="404"/>
          <ac:spMkLst>
            <pc:docMk/>
            <pc:sldMk cId="1804340207" sldId="290"/>
            <ac:spMk id="34" creationId="{22DCACB2-7208-40D6-B69C-C9BD78760D6B}"/>
          </ac:spMkLst>
        </pc:spChg>
        <pc:spChg chg="mod">
          <ac:chgData name="Rita Megale Maruggi" userId="781a46cf-5b2a-4547-a6f8-2610442f928c" providerId="ADAL" clId="{52376773-229D-4992-BDB8-AC21050515F0}" dt="2020-12-08T10:48:28.447" v="5510"/>
          <ac:spMkLst>
            <pc:docMk/>
            <pc:sldMk cId="1804340207" sldId="290"/>
            <ac:spMk id="36" creationId="{539664F8-39E8-4E63-BFC0-77E58FB6BC1B}"/>
          </ac:spMkLst>
        </pc:spChg>
        <pc:spChg chg="mod">
          <ac:chgData name="Rita Megale Maruggi" userId="781a46cf-5b2a-4547-a6f8-2610442f928c" providerId="ADAL" clId="{52376773-229D-4992-BDB8-AC21050515F0}" dt="2020-12-08T18:45:44.761" v="7171" actId="404"/>
          <ac:spMkLst>
            <pc:docMk/>
            <pc:sldMk cId="1804340207" sldId="290"/>
            <ac:spMk id="36" creationId="{A4C87173-B64C-41DB-B534-F6B5DC158C21}"/>
          </ac:spMkLst>
        </pc:spChg>
        <pc:spChg chg="mod">
          <ac:chgData name="Rita Megale Maruggi" userId="781a46cf-5b2a-4547-a6f8-2610442f928c" providerId="ADAL" clId="{52376773-229D-4992-BDB8-AC21050515F0}" dt="2020-12-08T10:48:28.447" v="5510"/>
          <ac:spMkLst>
            <pc:docMk/>
            <pc:sldMk cId="1804340207" sldId="290"/>
            <ac:spMk id="37" creationId="{26AD191B-8B8C-4CB3-BF77-0C1887555017}"/>
          </ac:spMkLst>
        </pc:spChg>
        <pc:spChg chg="mod">
          <ac:chgData name="Rita Megale Maruggi" userId="781a46cf-5b2a-4547-a6f8-2610442f928c" providerId="ADAL" clId="{52376773-229D-4992-BDB8-AC21050515F0}" dt="2020-12-08T10:52:14.392" v="5561" actId="164"/>
          <ac:spMkLst>
            <pc:docMk/>
            <pc:sldMk cId="1804340207" sldId="290"/>
            <ac:spMk id="38" creationId="{13B68018-9716-4C83-8AAA-2FB5A437ED82}"/>
          </ac:spMkLst>
        </pc:spChg>
        <pc:spChg chg="mod">
          <ac:chgData name="Rita Megale Maruggi" userId="781a46cf-5b2a-4547-a6f8-2610442f928c" providerId="ADAL" clId="{52376773-229D-4992-BDB8-AC21050515F0}" dt="2020-12-08T10:48:28.447" v="5510"/>
          <ac:spMkLst>
            <pc:docMk/>
            <pc:sldMk cId="1804340207" sldId="290"/>
            <ac:spMk id="39" creationId="{59C0464B-C748-4CC1-A93B-FB8340DC8D01}"/>
          </ac:spMkLst>
        </pc:spChg>
        <pc:spChg chg="mod">
          <ac:chgData name="Rita Megale Maruggi" userId="781a46cf-5b2a-4547-a6f8-2610442f928c" providerId="ADAL" clId="{52376773-229D-4992-BDB8-AC21050515F0}" dt="2020-12-08T18:37:14.800" v="7017" actId="404"/>
          <ac:spMkLst>
            <pc:docMk/>
            <pc:sldMk cId="1804340207" sldId="290"/>
            <ac:spMk id="40" creationId="{EA1D6924-A496-498C-B0C7-D09C3365F6C9}"/>
          </ac:spMkLst>
        </pc:spChg>
        <pc:spChg chg="mod">
          <ac:chgData name="Rita Megale Maruggi" userId="781a46cf-5b2a-4547-a6f8-2610442f928c" providerId="ADAL" clId="{52376773-229D-4992-BDB8-AC21050515F0}" dt="2020-12-08T18:37:14.800" v="7017" actId="404"/>
          <ac:spMkLst>
            <pc:docMk/>
            <pc:sldMk cId="1804340207" sldId="290"/>
            <ac:spMk id="41" creationId="{452A3CE2-B435-4E35-B088-34236CDE5A41}"/>
          </ac:spMkLst>
        </pc:spChg>
        <pc:spChg chg="mod">
          <ac:chgData name="Rita Megale Maruggi" userId="781a46cf-5b2a-4547-a6f8-2610442f928c" providerId="ADAL" clId="{52376773-229D-4992-BDB8-AC21050515F0}" dt="2020-12-08T10:48:28.447" v="5510"/>
          <ac:spMkLst>
            <pc:docMk/>
            <pc:sldMk cId="1804340207" sldId="290"/>
            <ac:spMk id="42" creationId="{F0A838AA-7871-4BA3-830F-E540BF13BC83}"/>
          </ac:spMkLst>
        </pc:spChg>
        <pc:spChg chg="mod">
          <ac:chgData name="Rita Megale Maruggi" userId="781a46cf-5b2a-4547-a6f8-2610442f928c" providerId="ADAL" clId="{52376773-229D-4992-BDB8-AC21050515F0}" dt="2020-12-08T18:37:14.800" v="7017" actId="404"/>
          <ac:spMkLst>
            <pc:docMk/>
            <pc:sldMk cId="1804340207" sldId="290"/>
            <ac:spMk id="42" creationId="{F8210103-9374-435F-9EC6-5CCAA5C32585}"/>
          </ac:spMkLst>
        </pc:spChg>
        <pc:spChg chg="mod">
          <ac:chgData name="Rita Megale Maruggi" userId="781a46cf-5b2a-4547-a6f8-2610442f928c" providerId="ADAL" clId="{52376773-229D-4992-BDB8-AC21050515F0}" dt="2020-12-08T10:48:28.447" v="5510"/>
          <ac:spMkLst>
            <pc:docMk/>
            <pc:sldMk cId="1804340207" sldId="290"/>
            <ac:spMk id="43" creationId="{2AB1B750-9007-4A45-8E4E-52E0B8ABBCB8}"/>
          </ac:spMkLst>
        </pc:spChg>
        <pc:spChg chg="mod">
          <ac:chgData name="Rita Megale Maruggi" userId="781a46cf-5b2a-4547-a6f8-2610442f928c" providerId="ADAL" clId="{52376773-229D-4992-BDB8-AC21050515F0}" dt="2020-12-08T18:37:14.800" v="7017" actId="404"/>
          <ac:spMkLst>
            <pc:docMk/>
            <pc:sldMk cId="1804340207" sldId="290"/>
            <ac:spMk id="43" creationId="{F745DE1D-7A3D-4325-8F30-65C16E170D5E}"/>
          </ac:spMkLst>
        </pc:spChg>
        <pc:spChg chg="mod">
          <ac:chgData name="Rita Megale Maruggi" userId="781a46cf-5b2a-4547-a6f8-2610442f928c" providerId="ADAL" clId="{52376773-229D-4992-BDB8-AC21050515F0}" dt="2020-12-08T10:48:28.447" v="5510"/>
          <ac:spMkLst>
            <pc:docMk/>
            <pc:sldMk cId="1804340207" sldId="290"/>
            <ac:spMk id="44" creationId="{0AC76A73-CF77-4CCA-9C68-FECAD547CAF8}"/>
          </ac:spMkLst>
        </pc:spChg>
        <pc:spChg chg="mod">
          <ac:chgData name="Rita Megale Maruggi" userId="781a46cf-5b2a-4547-a6f8-2610442f928c" providerId="ADAL" clId="{52376773-229D-4992-BDB8-AC21050515F0}" dt="2020-12-08T18:37:14.800" v="7017" actId="404"/>
          <ac:spMkLst>
            <pc:docMk/>
            <pc:sldMk cId="1804340207" sldId="290"/>
            <ac:spMk id="44" creationId="{89902007-F27A-495F-83E4-264097F6CCB5}"/>
          </ac:spMkLst>
        </pc:spChg>
        <pc:spChg chg="mod">
          <ac:chgData name="Rita Megale Maruggi" userId="781a46cf-5b2a-4547-a6f8-2610442f928c" providerId="ADAL" clId="{52376773-229D-4992-BDB8-AC21050515F0}" dt="2020-12-08T10:48:28.447" v="5510"/>
          <ac:spMkLst>
            <pc:docMk/>
            <pc:sldMk cId="1804340207" sldId="290"/>
            <ac:spMk id="45" creationId="{4EF232D0-CDAB-42B4-AA74-9461BA75B6A8}"/>
          </ac:spMkLst>
        </pc:spChg>
        <pc:spChg chg="mod">
          <ac:chgData name="Rita Megale Maruggi" userId="781a46cf-5b2a-4547-a6f8-2610442f928c" providerId="ADAL" clId="{52376773-229D-4992-BDB8-AC21050515F0}" dt="2020-12-08T10:48:28.447" v="5510"/>
          <ac:spMkLst>
            <pc:docMk/>
            <pc:sldMk cId="1804340207" sldId="290"/>
            <ac:spMk id="46" creationId="{CDB8A132-2145-4890-B1EC-C2B1F39A8F16}"/>
          </ac:spMkLst>
        </pc:spChg>
        <pc:spChg chg="mod">
          <ac:chgData name="Rita Megale Maruggi" userId="781a46cf-5b2a-4547-a6f8-2610442f928c" providerId="ADAL" clId="{52376773-229D-4992-BDB8-AC21050515F0}" dt="2020-12-08T18:47:37.884" v="7253" actId="1038"/>
          <ac:spMkLst>
            <pc:docMk/>
            <pc:sldMk cId="1804340207" sldId="290"/>
            <ac:spMk id="47" creationId="{09C75F64-BE11-4365-A415-8B6998BDC4E9}"/>
          </ac:spMkLst>
        </pc:spChg>
        <pc:spChg chg="mod">
          <ac:chgData name="Rita Megale Maruggi" userId="781a46cf-5b2a-4547-a6f8-2610442f928c" providerId="ADAL" clId="{52376773-229D-4992-BDB8-AC21050515F0}" dt="2020-12-08T10:48:28.447" v="5510"/>
          <ac:spMkLst>
            <pc:docMk/>
            <pc:sldMk cId="1804340207" sldId="290"/>
            <ac:spMk id="48" creationId="{EBFC33F7-DDB2-4817-A254-A1F361B2F681}"/>
          </ac:spMkLst>
        </pc:spChg>
        <pc:spChg chg="mod">
          <ac:chgData name="Rita Megale Maruggi" userId="781a46cf-5b2a-4547-a6f8-2610442f928c" providerId="ADAL" clId="{52376773-229D-4992-BDB8-AC21050515F0}" dt="2020-12-08T18:37:14.800" v="7017" actId="404"/>
          <ac:spMkLst>
            <pc:docMk/>
            <pc:sldMk cId="1804340207" sldId="290"/>
            <ac:spMk id="49" creationId="{7F04EDA4-DBFE-44A0-88D3-0B17E2379C24}"/>
          </ac:spMkLst>
        </pc:spChg>
        <pc:spChg chg="mod">
          <ac:chgData name="Rita Megale Maruggi" userId="781a46cf-5b2a-4547-a6f8-2610442f928c" providerId="ADAL" clId="{52376773-229D-4992-BDB8-AC21050515F0}" dt="2020-12-08T10:49:17.849" v="5519"/>
          <ac:spMkLst>
            <pc:docMk/>
            <pc:sldMk cId="1804340207" sldId="290"/>
            <ac:spMk id="50" creationId="{37F4B3D4-09D0-4543-A82E-EBA94333E632}"/>
          </ac:spMkLst>
        </pc:spChg>
        <pc:spChg chg="mod">
          <ac:chgData name="Rita Megale Maruggi" userId="781a46cf-5b2a-4547-a6f8-2610442f928c" providerId="ADAL" clId="{52376773-229D-4992-BDB8-AC21050515F0}" dt="2020-12-08T18:47:59.357" v="7280" actId="1038"/>
          <ac:spMkLst>
            <pc:docMk/>
            <pc:sldMk cId="1804340207" sldId="290"/>
            <ac:spMk id="51" creationId="{46115FFB-5721-484C-99E1-C7B36E71C797}"/>
          </ac:spMkLst>
        </pc:spChg>
        <pc:spChg chg="mod">
          <ac:chgData name="Rita Megale Maruggi" userId="781a46cf-5b2a-4547-a6f8-2610442f928c" providerId="ADAL" clId="{52376773-229D-4992-BDB8-AC21050515F0}" dt="2020-12-08T18:37:14.800" v="7017" actId="404"/>
          <ac:spMkLst>
            <pc:docMk/>
            <pc:sldMk cId="1804340207" sldId="290"/>
            <ac:spMk id="52" creationId="{DFDB1210-C398-4D40-A746-1307D5E43DD8}"/>
          </ac:spMkLst>
        </pc:spChg>
        <pc:spChg chg="mod">
          <ac:chgData name="Rita Megale Maruggi" userId="781a46cf-5b2a-4547-a6f8-2610442f928c" providerId="ADAL" clId="{52376773-229D-4992-BDB8-AC21050515F0}" dt="2020-12-08T10:49:17.849" v="5519"/>
          <ac:spMkLst>
            <pc:docMk/>
            <pc:sldMk cId="1804340207" sldId="290"/>
            <ac:spMk id="54" creationId="{E6BB47C0-133F-4B08-B942-5F38D5B84182}"/>
          </ac:spMkLst>
        </pc:spChg>
        <pc:spChg chg="mod">
          <ac:chgData name="Rita Megale Maruggi" userId="781a46cf-5b2a-4547-a6f8-2610442f928c" providerId="ADAL" clId="{52376773-229D-4992-BDB8-AC21050515F0}" dt="2020-12-08T18:37:14.800" v="7017" actId="404"/>
          <ac:spMkLst>
            <pc:docMk/>
            <pc:sldMk cId="1804340207" sldId="290"/>
            <ac:spMk id="55" creationId="{DA2C3E06-CAF8-4E9F-95C3-9C3BB94F718B}"/>
          </ac:spMkLst>
        </pc:spChg>
        <pc:spChg chg="mod">
          <ac:chgData name="Rita Megale Maruggi" userId="781a46cf-5b2a-4547-a6f8-2610442f928c" providerId="ADAL" clId="{52376773-229D-4992-BDB8-AC21050515F0}" dt="2020-12-08T18:37:14.800" v="7017" actId="404"/>
          <ac:spMkLst>
            <pc:docMk/>
            <pc:sldMk cId="1804340207" sldId="290"/>
            <ac:spMk id="56" creationId="{B0EC5FF8-C968-4375-9468-CE91E2FFDF4B}"/>
          </ac:spMkLst>
        </pc:spChg>
        <pc:spChg chg="mod">
          <ac:chgData name="Rita Megale Maruggi" userId="781a46cf-5b2a-4547-a6f8-2610442f928c" providerId="ADAL" clId="{52376773-229D-4992-BDB8-AC21050515F0}" dt="2020-12-08T18:37:14.800" v="7017" actId="404"/>
          <ac:spMkLst>
            <pc:docMk/>
            <pc:sldMk cId="1804340207" sldId="290"/>
            <ac:spMk id="57" creationId="{F9AAC0F2-38E2-4C80-9FB1-0D7025C78F0B}"/>
          </ac:spMkLst>
        </pc:spChg>
        <pc:spChg chg="mod">
          <ac:chgData name="Rita Megale Maruggi" userId="781a46cf-5b2a-4547-a6f8-2610442f928c" providerId="ADAL" clId="{52376773-229D-4992-BDB8-AC21050515F0}" dt="2020-12-08T18:37:14.800" v="7017" actId="404"/>
          <ac:spMkLst>
            <pc:docMk/>
            <pc:sldMk cId="1804340207" sldId="290"/>
            <ac:spMk id="58" creationId="{582CA7C2-930F-412A-8567-F548DD022E26}"/>
          </ac:spMkLst>
        </pc:spChg>
        <pc:spChg chg="mod">
          <ac:chgData name="Rita Megale Maruggi" userId="781a46cf-5b2a-4547-a6f8-2610442f928c" providerId="ADAL" clId="{52376773-229D-4992-BDB8-AC21050515F0}" dt="2020-12-08T18:37:14.800" v="7017" actId="404"/>
          <ac:spMkLst>
            <pc:docMk/>
            <pc:sldMk cId="1804340207" sldId="290"/>
            <ac:spMk id="60" creationId="{653A9D8A-D0C6-4E14-8FA1-8F87EACE12A5}"/>
          </ac:spMkLst>
        </pc:spChg>
        <pc:spChg chg="mod">
          <ac:chgData name="Rita Megale Maruggi" userId="781a46cf-5b2a-4547-a6f8-2610442f928c" providerId="ADAL" clId="{52376773-229D-4992-BDB8-AC21050515F0}" dt="2020-12-08T19:06:45.715" v="7640" actId="404"/>
          <ac:spMkLst>
            <pc:docMk/>
            <pc:sldMk cId="1804340207" sldId="290"/>
            <ac:spMk id="61" creationId="{CD032EBD-E2BF-4E3D-9398-EEF4A1977195}"/>
          </ac:spMkLst>
        </pc:spChg>
        <pc:spChg chg="mod">
          <ac:chgData name="Rita Megale Maruggi" userId="781a46cf-5b2a-4547-a6f8-2610442f928c" providerId="ADAL" clId="{52376773-229D-4992-BDB8-AC21050515F0}" dt="2020-12-08T18:37:14.800" v="7017" actId="404"/>
          <ac:spMkLst>
            <pc:docMk/>
            <pc:sldMk cId="1804340207" sldId="290"/>
            <ac:spMk id="62" creationId="{474CB7F3-0329-4B61-A555-35D830670666}"/>
          </ac:spMkLst>
        </pc:spChg>
        <pc:spChg chg="mod">
          <ac:chgData name="Rita Megale Maruggi" userId="781a46cf-5b2a-4547-a6f8-2610442f928c" providerId="ADAL" clId="{52376773-229D-4992-BDB8-AC21050515F0}" dt="2020-12-08T18:37:14.800" v="7017" actId="404"/>
          <ac:spMkLst>
            <pc:docMk/>
            <pc:sldMk cId="1804340207" sldId="290"/>
            <ac:spMk id="63" creationId="{D5C58663-C216-4520-B05D-739932A96855}"/>
          </ac:spMkLst>
        </pc:spChg>
        <pc:spChg chg="mod">
          <ac:chgData name="Rita Megale Maruggi" userId="781a46cf-5b2a-4547-a6f8-2610442f928c" providerId="ADAL" clId="{52376773-229D-4992-BDB8-AC21050515F0}" dt="2020-12-08T10:49:17.849" v="5519"/>
          <ac:spMkLst>
            <pc:docMk/>
            <pc:sldMk cId="1804340207" sldId="290"/>
            <ac:spMk id="64" creationId="{219A9549-1652-448C-BE0F-C37BE42FEEAD}"/>
          </ac:spMkLst>
        </pc:spChg>
        <pc:spChg chg="mod">
          <ac:chgData name="Rita Megale Maruggi" userId="781a46cf-5b2a-4547-a6f8-2610442f928c" providerId="ADAL" clId="{52376773-229D-4992-BDB8-AC21050515F0}" dt="2020-12-08T18:37:14.800" v="7017" actId="404"/>
          <ac:spMkLst>
            <pc:docMk/>
            <pc:sldMk cId="1804340207" sldId="290"/>
            <ac:spMk id="64" creationId="{959F2824-0BFE-4C2B-BE90-F22E12AC293A}"/>
          </ac:spMkLst>
        </pc:spChg>
        <pc:spChg chg="mod">
          <ac:chgData name="Rita Megale Maruggi" userId="781a46cf-5b2a-4547-a6f8-2610442f928c" providerId="ADAL" clId="{52376773-229D-4992-BDB8-AC21050515F0}" dt="2020-12-08T10:49:17.849" v="5519"/>
          <ac:spMkLst>
            <pc:docMk/>
            <pc:sldMk cId="1804340207" sldId="290"/>
            <ac:spMk id="65" creationId="{B62E2BE6-A2FA-42FA-95AC-9B59451C1060}"/>
          </ac:spMkLst>
        </pc:spChg>
        <pc:spChg chg="mod">
          <ac:chgData name="Rita Megale Maruggi" userId="781a46cf-5b2a-4547-a6f8-2610442f928c" providerId="ADAL" clId="{52376773-229D-4992-BDB8-AC21050515F0}" dt="2020-12-08T18:37:14.800" v="7017" actId="404"/>
          <ac:spMkLst>
            <pc:docMk/>
            <pc:sldMk cId="1804340207" sldId="290"/>
            <ac:spMk id="65" creationId="{D5763A24-99AC-4633-880C-041D6D0CF09C}"/>
          </ac:spMkLst>
        </pc:spChg>
        <pc:spChg chg="mod">
          <ac:chgData name="Rita Megale Maruggi" userId="781a46cf-5b2a-4547-a6f8-2610442f928c" providerId="ADAL" clId="{52376773-229D-4992-BDB8-AC21050515F0}" dt="2020-12-08T18:37:14.800" v="7017" actId="404"/>
          <ac:spMkLst>
            <pc:docMk/>
            <pc:sldMk cId="1804340207" sldId="290"/>
            <ac:spMk id="66" creationId="{5B2B972B-672A-42C2-BDD6-A5267098F419}"/>
          </ac:spMkLst>
        </pc:spChg>
        <pc:spChg chg="mod">
          <ac:chgData name="Rita Megale Maruggi" userId="781a46cf-5b2a-4547-a6f8-2610442f928c" providerId="ADAL" clId="{52376773-229D-4992-BDB8-AC21050515F0}" dt="2020-12-08T10:49:17.849" v="5519"/>
          <ac:spMkLst>
            <pc:docMk/>
            <pc:sldMk cId="1804340207" sldId="290"/>
            <ac:spMk id="66" creationId="{F0A6200C-1887-4BF2-9F81-53B26632F38C}"/>
          </ac:spMkLst>
        </pc:spChg>
        <pc:spChg chg="mod">
          <ac:chgData name="Rita Megale Maruggi" userId="781a46cf-5b2a-4547-a6f8-2610442f928c" providerId="ADAL" clId="{52376773-229D-4992-BDB8-AC21050515F0}" dt="2020-12-08T18:37:14.800" v="7017" actId="404"/>
          <ac:spMkLst>
            <pc:docMk/>
            <pc:sldMk cId="1804340207" sldId="290"/>
            <ac:spMk id="68" creationId="{4C59CBBF-0A80-416C-B0B5-FF6FF5DB4432}"/>
          </ac:spMkLst>
        </pc:spChg>
        <pc:spChg chg="del mod">
          <ac:chgData name="Rita Megale Maruggi" userId="781a46cf-5b2a-4547-a6f8-2610442f928c" providerId="ADAL" clId="{52376773-229D-4992-BDB8-AC21050515F0}" dt="2020-12-10T13:01:39.629" v="8149" actId="478"/>
          <ac:spMkLst>
            <pc:docMk/>
            <pc:sldMk cId="1804340207" sldId="290"/>
            <ac:spMk id="70" creationId="{7ACCB754-DE8C-4E46-BAD2-9048102D852D}"/>
          </ac:spMkLst>
        </pc:spChg>
        <pc:spChg chg="mod">
          <ac:chgData name="Rita Megale Maruggi" userId="781a46cf-5b2a-4547-a6f8-2610442f928c" providerId="ADAL" clId="{52376773-229D-4992-BDB8-AC21050515F0}" dt="2020-12-08T18:46:41.649" v="7213" actId="1035"/>
          <ac:spMkLst>
            <pc:docMk/>
            <pc:sldMk cId="1804340207" sldId="290"/>
            <ac:spMk id="72" creationId="{93D6BE88-3A99-4F40-9979-39A7D76E4693}"/>
          </ac:spMkLst>
        </pc:spChg>
        <pc:spChg chg="mod">
          <ac:chgData name="Rita Megale Maruggi" userId="781a46cf-5b2a-4547-a6f8-2610442f928c" providerId="ADAL" clId="{52376773-229D-4992-BDB8-AC21050515F0}" dt="2020-12-08T10:49:17.849" v="5519"/>
          <ac:spMkLst>
            <pc:docMk/>
            <pc:sldMk cId="1804340207" sldId="290"/>
            <ac:spMk id="72" creationId="{DB16EE3A-5CAA-4C91-B28A-437BCF9D863C}"/>
          </ac:spMkLst>
        </pc:spChg>
        <pc:spChg chg="mod">
          <ac:chgData name="Rita Megale Maruggi" userId="781a46cf-5b2a-4547-a6f8-2610442f928c" providerId="ADAL" clId="{52376773-229D-4992-BDB8-AC21050515F0}" dt="2020-12-08T18:39:58.093" v="7066" actId="165"/>
          <ac:spMkLst>
            <pc:docMk/>
            <pc:sldMk cId="1804340207" sldId="290"/>
            <ac:spMk id="76" creationId="{39C5CE5B-11B6-458F-BD37-5F20D1BFB9D7}"/>
          </ac:spMkLst>
        </pc:spChg>
        <pc:spChg chg="mod">
          <ac:chgData name="Rita Megale Maruggi" userId="781a46cf-5b2a-4547-a6f8-2610442f928c" providerId="ADAL" clId="{52376773-229D-4992-BDB8-AC21050515F0}" dt="2020-12-08T18:46:23.070" v="7186" actId="20577"/>
          <ac:spMkLst>
            <pc:docMk/>
            <pc:sldMk cId="1804340207" sldId="290"/>
            <ac:spMk id="79" creationId="{24DB1D59-027A-471E-AC4A-FC79EBA35BB1}"/>
          </ac:spMkLst>
        </pc:spChg>
        <pc:spChg chg="mod">
          <ac:chgData name="Rita Megale Maruggi" userId="781a46cf-5b2a-4547-a6f8-2610442f928c" providerId="ADAL" clId="{52376773-229D-4992-BDB8-AC21050515F0}" dt="2020-12-08T10:49:17.849" v="5519"/>
          <ac:spMkLst>
            <pc:docMk/>
            <pc:sldMk cId="1804340207" sldId="290"/>
            <ac:spMk id="80" creationId="{87246188-CB1F-426B-B8F4-E50EBDA17A6C}"/>
          </ac:spMkLst>
        </pc:spChg>
        <pc:spChg chg="mod">
          <ac:chgData name="Rita Megale Maruggi" userId="781a46cf-5b2a-4547-a6f8-2610442f928c" providerId="ADAL" clId="{52376773-229D-4992-BDB8-AC21050515F0}" dt="2020-12-08T18:46:14.723" v="7185" actId="1037"/>
          <ac:spMkLst>
            <pc:docMk/>
            <pc:sldMk cId="1804340207" sldId="290"/>
            <ac:spMk id="80" creationId="{C1F3B768-B760-400B-98EE-6892158D3D45}"/>
          </ac:spMkLst>
        </pc:spChg>
        <pc:spChg chg="mod">
          <ac:chgData name="Rita Megale Maruggi" userId="781a46cf-5b2a-4547-a6f8-2610442f928c" providerId="ADAL" clId="{52376773-229D-4992-BDB8-AC21050515F0}" dt="2020-12-08T10:49:17.849" v="5519"/>
          <ac:spMkLst>
            <pc:docMk/>
            <pc:sldMk cId="1804340207" sldId="290"/>
            <ac:spMk id="81" creationId="{7E683C87-7EAF-41AB-819A-7ED1D565DFC3}"/>
          </ac:spMkLst>
        </pc:spChg>
        <pc:spChg chg="mod">
          <ac:chgData name="Rita Megale Maruggi" userId="781a46cf-5b2a-4547-a6f8-2610442f928c" providerId="ADAL" clId="{52376773-229D-4992-BDB8-AC21050515F0}" dt="2020-12-08T18:46:27.886" v="7190" actId="1038"/>
          <ac:spMkLst>
            <pc:docMk/>
            <pc:sldMk cId="1804340207" sldId="290"/>
            <ac:spMk id="81" creationId="{A6DBB2D9-CC19-4F46-9D66-417D3B2AF7AE}"/>
          </ac:spMkLst>
        </pc:spChg>
        <pc:spChg chg="mod">
          <ac:chgData name="Rita Megale Maruggi" userId="781a46cf-5b2a-4547-a6f8-2610442f928c" providerId="ADAL" clId="{52376773-229D-4992-BDB8-AC21050515F0}" dt="2020-12-08T10:49:17.849" v="5519"/>
          <ac:spMkLst>
            <pc:docMk/>
            <pc:sldMk cId="1804340207" sldId="290"/>
            <ac:spMk id="82" creationId="{16EEEB88-DF23-4967-A5FF-7F4608EDF153}"/>
          </ac:spMkLst>
        </pc:spChg>
        <pc:spChg chg="mod">
          <ac:chgData name="Rita Megale Maruggi" userId="781a46cf-5b2a-4547-a6f8-2610442f928c" providerId="ADAL" clId="{52376773-229D-4992-BDB8-AC21050515F0}" dt="2020-12-08T18:46:41.649" v="7213" actId="1035"/>
          <ac:spMkLst>
            <pc:docMk/>
            <pc:sldMk cId="1804340207" sldId="290"/>
            <ac:spMk id="82" creationId="{BE61913E-0E9D-4CA1-BB2C-060105B7D16E}"/>
          </ac:spMkLst>
        </pc:spChg>
        <pc:spChg chg="mod">
          <ac:chgData name="Rita Megale Maruggi" userId="781a46cf-5b2a-4547-a6f8-2610442f928c" providerId="ADAL" clId="{52376773-229D-4992-BDB8-AC21050515F0}" dt="2020-12-08T18:46:14.723" v="7185" actId="1037"/>
          <ac:spMkLst>
            <pc:docMk/>
            <pc:sldMk cId="1804340207" sldId="290"/>
            <ac:spMk id="83" creationId="{C01C4C86-9CF1-424F-8250-9D34B9F66992}"/>
          </ac:spMkLst>
        </pc:spChg>
        <pc:spChg chg="mod">
          <ac:chgData name="Rita Megale Maruggi" userId="781a46cf-5b2a-4547-a6f8-2610442f928c" providerId="ADAL" clId="{52376773-229D-4992-BDB8-AC21050515F0}" dt="2020-12-08T10:49:17.849" v="5519"/>
          <ac:spMkLst>
            <pc:docMk/>
            <pc:sldMk cId="1804340207" sldId="290"/>
            <ac:spMk id="83" creationId="{C5EEB9BD-E27E-4F56-B666-BFCCD7BA4427}"/>
          </ac:spMkLst>
        </pc:spChg>
        <pc:spChg chg="mod">
          <ac:chgData name="Rita Megale Maruggi" userId="781a46cf-5b2a-4547-a6f8-2610442f928c" providerId="ADAL" clId="{52376773-229D-4992-BDB8-AC21050515F0}" dt="2020-12-08T18:46:50.503" v="7227" actId="1036"/>
          <ac:spMkLst>
            <pc:docMk/>
            <pc:sldMk cId="1804340207" sldId="290"/>
            <ac:spMk id="84" creationId="{C3852455-880C-4CE4-B1D8-334409E9D7A3}"/>
          </ac:spMkLst>
        </pc:spChg>
        <pc:spChg chg="mod">
          <ac:chgData name="Rita Megale Maruggi" userId="781a46cf-5b2a-4547-a6f8-2610442f928c" providerId="ADAL" clId="{52376773-229D-4992-BDB8-AC21050515F0}" dt="2020-12-08T18:47:20.031" v="7243" actId="20577"/>
          <ac:spMkLst>
            <pc:docMk/>
            <pc:sldMk cId="1804340207" sldId="290"/>
            <ac:spMk id="85" creationId="{EF521863-1749-4DF6-9938-950B3CF30F9A}"/>
          </ac:spMkLst>
        </pc:spChg>
        <pc:spChg chg="mod">
          <ac:chgData name="Rita Megale Maruggi" userId="781a46cf-5b2a-4547-a6f8-2610442f928c" providerId="ADAL" clId="{52376773-229D-4992-BDB8-AC21050515F0}" dt="2020-12-08T10:49:17.849" v="5519"/>
          <ac:spMkLst>
            <pc:docMk/>
            <pc:sldMk cId="1804340207" sldId="290"/>
            <ac:spMk id="85" creationId="{F193A5FA-1B21-4320-9949-F9E2623498F1}"/>
          </ac:spMkLst>
        </pc:spChg>
        <pc:spChg chg="mod">
          <ac:chgData name="Rita Megale Maruggi" userId="781a46cf-5b2a-4547-a6f8-2610442f928c" providerId="ADAL" clId="{52376773-229D-4992-BDB8-AC21050515F0}" dt="2020-12-08T18:46:50.503" v="7227" actId="1036"/>
          <ac:spMkLst>
            <pc:docMk/>
            <pc:sldMk cId="1804340207" sldId="290"/>
            <ac:spMk id="86" creationId="{99CC5C19-B4B2-41FE-94F8-BFC2A357DBC5}"/>
          </ac:spMkLst>
        </pc:spChg>
        <pc:spChg chg="mod">
          <ac:chgData name="Rita Megale Maruggi" userId="781a46cf-5b2a-4547-a6f8-2610442f928c" providerId="ADAL" clId="{52376773-229D-4992-BDB8-AC21050515F0}" dt="2020-12-08T11:07:19.788" v="5896"/>
          <ac:spMkLst>
            <pc:docMk/>
            <pc:sldMk cId="1804340207" sldId="290"/>
            <ac:spMk id="87" creationId="{482A1330-2C54-4E81-92DC-C9B9BAF93763}"/>
          </ac:spMkLst>
        </pc:spChg>
        <pc:spChg chg="mod">
          <ac:chgData name="Rita Megale Maruggi" userId="781a46cf-5b2a-4547-a6f8-2610442f928c" providerId="ADAL" clId="{52376773-229D-4992-BDB8-AC21050515F0}" dt="2020-12-08T18:39:58.093" v="7066" actId="165"/>
          <ac:spMkLst>
            <pc:docMk/>
            <pc:sldMk cId="1804340207" sldId="290"/>
            <ac:spMk id="87" creationId="{DDBF71AF-2130-4EB1-90E2-DC0A6460750C}"/>
          </ac:spMkLst>
        </pc:spChg>
        <pc:spChg chg="mod">
          <ac:chgData name="Rita Megale Maruggi" userId="781a46cf-5b2a-4547-a6f8-2610442f928c" providerId="ADAL" clId="{52376773-229D-4992-BDB8-AC21050515F0}" dt="2020-12-08T11:07:19.788" v="5896"/>
          <ac:spMkLst>
            <pc:docMk/>
            <pc:sldMk cId="1804340207" sldId="290"/>
            <ac:spMk id="88" creationId="{83A3841F-C0D9-4DA2-8821-D5F0F5853BDF}"/>
          </ac:spMkLst>
        </pc:spChg>
        <pc:spChg chg="mod">
          <ac:chgData name="Rita Megale Maruggi" userId="781a46cf-5b2a-4547-a6f8-2610442f928c" providerId="ADAL" clId="{52376773-229D-4992-BDB8-AC21050515F0}" dt="2020-12-08T18:39:58.093" v="7066" actId="165"/>
          <ac:spMkLst>
            <pc:docMk/>
            <pc:sldMk cId="1804340207" sldId="290"/>
            <ac:spMk id="89" creationId="{0B7C638A-275C-4743-8B8F-1C2063DC7338}"/>
          </ac:spMkLst>
        </pc:spChg>
        <pc:spChg chg="mod">
          <ac:chgData name="Rita Megale Maruggi" userId="781a46cf-5b2a-4547-a6f8-2610442f928c" providerId="ADAL" clId="{52376773-229D-4992-BDB8-AC21050515F0}" dt="2020-12-08T18:39:58.093" v="7066" actId="165"/>
          <ac:spMkLst>
            <pc:docMk/>
            <pc:sldMk cId="1804340207" sldId="290"/>
            <ac:spMk id="91" creationId="{D766D1FA-D52F-493B-AC3A-5ECA1D4AE603}"/>
          </ac:spMkLst>
        </pc:spChg>
        <pc:spChg chg="mod">
          <ac:chgData name="Rita Megale Maruggi" userId="781a46cf-5b2a-4547-a6f8-2610442f928c" providerId="ADAL" clId="{52376773-229D-4992-BDB8-AC21050515F0}" dt="2020-12-08T11:07:19.788" v="5896"/>
          <ac:spMkLst>
            <pc:docMk/>
            <pc:sldMk cId="1804340207" sldId="290"/>
            <ac:spMk id="92" creationId="{87F22BD5-D668-4CE3-8338-E0B7242C043A}"/>
          </ac:spMkLst>
        </pc:spChg>
        <pc:spChg chg="mod">
          <ac:chgData name="Rita Megale Maruggi" userId="781a46cf-5b2a-4547-a6f8-2610442f928c" providerId="ADAL" clId="{52376773-229D-4992-BDB8-AC21050515F0}" dt="2020-12-08T18:39:58.093" v="7066" actId="165"/>
          <ac:spMkLst>
            <pc:docMk/>
            <pc:sldMk cId="1804340207" sldId="290"/>
            <ac:spMk id="92" creationId="{D7C4FC85-AA5A-4682-8865-0407326BE609}"/>
          </ac:spMkLst>
        </pc:spChg>
        <pc:spChg chg="mod">
          <ac:chgData name="Rita Megale Maruggi" userId="781a46cf-5b2a-4547-a6f8-2610442f928c" providerId="ADAL" clId="{52376773-229D-4992-BDB8-AC21050515F0}" dt="2020-12-08T18:39:58.093" v="7066" actId="165"/>
          <ac:spMkLst>
            <pc:docMk/>
            <pc:sldMk cId="1804340207" sldId="290"/>
            <ac:spMk id="93" creationId="{004A4599-9771-4E73-BC92-A114D0BAD6D3}"/>
          </ac:spMkLst>
        </pc:spChg>
        <pc:spChg chg="mod">
          <ac:chgData name="Rita Megale Maruggi" userId="781a46cf-5b2a-4547-a6f8-2610442f928c" providerId="ADAL" clId="{52376773-229D-4992-BDB8-AC21050515F0}" dt="2020-12-08T11:07:19.788" v="5896"/>
          <ac:spMkLst>
            <pc:docMk/>
            <pc:sldMk cId="1804340207" sldId="290"/>
            <ac:spMk id="94" creationId="{176F63D1-E3F7-4EAF-A00B-B47851049F30}"/>
          </ac:spMkLst>
        </pc:spChg>
        <pc:spChg chg="mod">
          <ac:chgData name="Rita Megale Maruggi" userId="781a46cf-5b2a-4547-a6f8-2610442f928c" providerId="ADAL" clId="{52376773-229D-4992-BDB8-AC21050515F0}" dt="2020-12-08T18:39:58.093" v="7066" actId="165"/>
          <ac:spMkLst>
            <pc:docMk/>
            <pc:sldMk cId="1804340207" sldId="290"/>
            <ac:spMk id="95" creationId="{5077914D-BABE-454E-89D5-A5175551157A}"/>
          </ac:spMkLst>
        </pc:spChg>
        <pc:spChg chg="mod">
          <ac:chgData name="Rita Megale Maruggi" userId="781a46cf-5b2a-4547-a6f8-2610442f928c" providerId="ADAL" clId="{52376773-229D-4992-BDB8-AC21050515F0}" dt="2020-12-08T11:07:19.788" v="5896"/>
          <ac:spMkLst>
            <pc:docMk/>
            <pc:sldMk cId="1804340207" sldId="290"/>
            <ac:spMk id="95" creationId="{D0F6E24A-D409-4E84-8268-D1EE7B5EB7F5}"/>
          </ac:spMkLst>
        </pc:spChg>
        <pc:spChg chg="mod">
          <ac:chgData name="Rita Megale Maruggi" userId="781a46cf-5b2a-4547-a6f8-2610442f928c" providerId="ADAL" clId="{52376773-229D-4992-BDB8-AC21050515F0}" dt="2020-12-08T11:07:19.788" v="5896"/>
          <ac:spMkLst>
            <pc:docMk/>
            <pc:sldMk cId="1804340207" sldId="290"/>
            <ac:spMk id="96" creationId="{E046411E-CBA5-4678-B0CF-76CE2C734B52}"/>
          </ac:spMkLst>
        </pc:spChg>
        <pc:spChg chg="mod">
          <ac:chgData name="Rita Megale Maruggi" userId="781a46cf-5b2a-4547-a6f8-2610442f928c" providerId="ADAL" clId="{52376773-229D-4992-BDB8-AC21050515F0}" dt="2020-12-08T11:07:19.788" v="5896"/>
          <ac:spMkLst>
            <pc:docMk/>
            <pc:sldMk cId="1804340207" sldId="290"/>
            <ac:spMk id="99" creationId="{D28AF4FB-4082-4E56-9677-14BA7123A13B}"/>
          </ac:spMkLst>
        </pc:spChg>
        <pc:spChg chg="add mod">
          <ac:chgData name="Rita Megale Maruggi" userId="781a46cf-5b2a-4547-a6f8-2610442f928c" providerId="ADAL" clId="{52376773-229D-4992-BDB8-AC21050515F0}" dt="2020-12-10T13:01:29.531" v="8148" actId="1038"/>
          <ac:spMkLst>
            <pc:docMk/>
            <pc:sldMk cId="1804340207" sldId="290"/>
            <ac:spMk id="99" creationId="{E8AA9E66-4EC8-4BD9-B00A-FDEBDCEBE5EA}"/>
          </ac:spMkLst>
        </pc:spChg>
        <pc:spChg chg="mod">
          <ac:chgData name="Rita Megale Maruggi" userId="781a46cf-5b2a-4547-a6f8-2610442f928c" providerId="ADAL" clId="{52376773-229D-4992-BDB8-AC21050515F0}" dt="2020-12-08T11:07:19.788" v="5896"/>
          <ac:spMkLst>
            <pc:docMk/>
            <pc:sldMk cId="1804340207" sldId="290"/>
            <ac:spMk id="100" creationId="{4D74B6CA-97E7-4682-B931-6F028CA83D80}"/>
          </ac:spMkLst>
        </pc:spChg>
        <pc:spChg chg="add mod">
          <ac:chgData name="Rita Megale Maruggi" userId="781a46cf-5b2a-4547-a6f8-2610442f928c" providerId="ADAL" clId="{52376773-229D-4992-BDB8-AC21050515F0}" dt="2020-12-10T13:08:38.231" v="8355" actId="1035"/>
          <ac:spMkLst>
            <pc:docMk/>
            <pc:sldMk cId="1804340207" sldId="290"/>
            <ac:spMk id="100" creationId="{B57CB1A4-F60D-4ECE-BE9D-DA6A4280A7A2}"/>
          </ac:spMkLst>
        </pc:spChg>
        <pc:spChg chg="mod">
          <ac:chgData name="Rita Megale Maruggi" userId="781a46cf-5b2a-4547-a6f8-2610442f928c" providerId="ADAL" clId="{52376773-229D-4992-BDB8-AC21050515F0}" dt="2020-12-08T11:07:19.788" v="5896"/>
          <ac:spMkLst>
            <pc:docMk/>
            <pc:sldMk cId="1804340207" sldId="290"/>
            <ac:spMk id="101" creationId="{360D5C1C-AC12-40DE-9CFC-660C55933E05}"/>
          </ac:spMkLst>
        </pc:spChg>
        <pc:spChg chg="add mod">
          <ac:chgData name="Rita Megale Maruggi" userId="781a46cf-5b2a-4547-a6f8-2610442f928c" providerId="ADAL" clId="{52376773-229D-4992-BDB8-AC21050515F0}" dt="2020-12-10T13:08:50.886" v="8379" actId="1035"/>
          <ac:spMkLst>
            <pc:docMk/>
            <pc:sldMk cId="1804340207" sldId="290"/>
            <ac:spMk id="101" creationId="{867EFBFC-9790-46BE-A06C-AA5F1EAA0AC4}"/>
          </ac:spMkLst>
        </pc:spChg>
        <pc:spChg chg="mod">
          <ac:chgData name="Rita Megale Maruggi" userId="781a46cf-5b2a-4547-a6f8-2610442f928c" providerId="ADAL" clId="{52376773-229D-4992-BDB8-AC21050515F0}" dt="2020-12-08T11:07:19.788" v="5896"/>
          <ac:spMkLst>
            <pc:docMk/>
            <pc:sldMk cId="1804340207" sldId="290"/>
            <ac:spMk id="102" creationId="{3F2FCC5F-DC6C-46E5-9A39-99F329313A1E}"/>
          </ac:spMkLst>
        </pc:spChg>
        <pc:spChg chg="add del mod">
          <ac:chgData name="Rita Megale Maruggi" userId="781a46cf-5b2a-4547-a6f8-2610442f928c" providerId="ADAL" clId="{52376773-229D-4992-BDB8-AC21050515F0}" dt="2020-12-10T13:01:39.629" v="8149" actId="478"/>
          <ac:spMkLst>
            <pc:docMk/>
            <pc:sldMk cId="1804340207" sldId="290"/>
            <ac:spMk id="102" creationId="{8925BCD7-33A4-4698-A090-A5C8BBE63995}"/>
          </ac:spMkLst>
        </pc:spChg>
        <pc:spChg chg="mod">
          <ac:chgData name="Rita Megale Maruggi" userId="781a46cf-5b2a-4547-a6f8-2610442f928c" providerId="ADAL" clId="{52376773-229D-4992-BDB8-AC21050515F0}" dt="2020-12-08T11:07:19.788" v="5896"/>
          <ac:spMkLst>
            <pc:docMk/>
            <pc:sldMk cId="1804340207" sldId="290"/>
            <ac:spMk id="103" creationId="{82CF646C-DB0F-497D-AB9E-49CB31481BE8}"/>
          </ac:spMkLst>
        </pc:spChg>
        <pc:spChg chg="mod">
          <ac:chgData name="Rita Megale Maruggi" userId="781a46cf-5b2a-4547-a6f8-2610442f928c" providerId="ADAL" clId="{52376773-229D-4992-BDB8-AC21050515F0}" dt="2020-12-08T11:07:19.788" v="5896"/>
          <ac:spMkLst>
            <pc:docMk/>
            <pc:sldMk cId="1804340207" sldId="290"/>
            <ac:spMk id="105" creationId="{A10F0231-AC67-435B-83CF-312696AF00E3}"/>
          </ac:spMkLst>
        </pc:spChg>
        <pc:spChg chg="mod topLvl">
          <ac:chgData name="Rita Megale Maruggi" userId="781a46cf-5b2a-4547-a6f8-2610442f928c" providerId="ADAL" clId="{52376773-229D-4992-BDB8-AC21050515F0}" dt="2020-12-11T06:59:47.460" v="9660" actId="164"/>
          <ac:spMkLst>
            <pc:docMk/>
            <pc:sldMk cId="1804340207" sldId="290"/>
            <ac:spMk id="106" creationId="{9B12914A-91E7-4B2C-B736-33E09E67883F}"/>
          </ac:spMkLst>
        </pc:spChg>
        <pc:spChg chg="add del mod">
          <ac:chgData name="Rita Megale Maruggi" userId="781a46cf-5b2a-4547-a6f8-2610442f928c" providerId="ADAL" clId="{52376773-229D-4992-BDB8-AC21050515F0}" dt="2020-12-08T18:35:35.117" v="6998" actId="478"/>
          <ac:spMkLst>
            <pc:docMk/>
            <pc:sldMk cId="1804340207" sldId="290"/>
            <ac:spMk id="107" creationId="{748C1E21-08C9-4E2E-8B90-12A75CBD2197}"/>
          </ac:spMkLst>
        </pc:spChg>
        <pc:spChg chg="add del mod">
          <ac:chgData name="Rita Megale Maruggi" userId="781a46cf-5b2a-4547-a6f8-2610442f928c" providerId="ADAL" clId="{52376773-229D-4992-BDB8-AC21050515F0}" dt="2020-12-08T11:09:24.421" v="5917"/>
          <ac:spMkLst>
            <pc:docMk/>
            <pc:sldMk cId="1804340207" sldId="290"/>
            <ac:spMk id="109" creationId="{E3DA7A71-D82A-44A9-9545-07AF1D0AA625}"/>
          </ac:spMkLst>
        </pc:spChg>
        <pc:spChg chg="add del mod">
          <ac:chgData name="Rita Megale Maruggi" userId="781a46cf-5b2a-4547-a6f8-2610442f928c" providerId="ADAL" clId="{52376773-229D-4992-BDB8-AC21050515F0}" dt="2020-12-08T18:35:35.117" v="6998" actId="478"/>
          <ac:spMkLst>
            <pc:docMk/>
            <pc:sldMk cId="1804340207" sldId="290"/>
            <ac:spMk id="110" creationId="{0198ADE4-1D7E-44B9-834C-4640D89E7CFE}"/>
          </ac:spMkLst>
        </pc:spChg>
        <pc:spChg chg="add del mod">
          <ac:chgData name="Rita Megale Maruggi" userId="781a46cf-5b2a-4547-a6f8-2610442f928c" providerId="ADAL" clId="{52376773-229D-4992-BDB8-AC21050515F0}" dt="2020-12-10T13:01:25.071" v="8133" actId="478"/>
          <ac:spMkLst>
            <pc:docMk/>
            <pc:sldMk cId="1804340207" sldId="290"/>
            <ac:spMk id="111" creationId="{A5B9222F-9479-4B69-8660-925CF506978B}"/>
          </ac:spMkLst>
        </pc:spChg>
        <pc:spChg chg="add del mod">
          <ac:chgData name="Rita Megale Maruggi" userId="781a46cf-5b2a-4547-a6f8-2610442f928c" providerId="ADAL" clId="{52376773-229D-4992-BDB8-AC21050515F0}" dt="2020-12-10T13:01:25.071" v="8133" actId="478"/>
          <ac:spMkLst>
            <pc:docMk/>
            <pc:sldMk cId="1804340207" sldId="290"/>
            <ac:spMk id="112" creationId="{76E3140C-DF2F-419C-B0A3-2BEEA5CE8D4C}"/>
          </ac:spMkLst>
        </pc:spChg>
        <pc:spChg chg="add del mod">
          <ac:chgData name="Rita Megale Maruggi" userId="781a46cf-5b2a-4547-a6f8-2610442f928c" providerId="ADAL" clId="{52376773-229D-4992-BDB8-AC21050515F0}" dt="2020-12-10T13:01:25.071" v="8133" actId="478"/>
          <ac:spMkLst>
            <pc:docMk/>
            <pc:sldMk cId="1804340207" sldId="290"/>
            <ac:spMk id="113" creationId="{6091F984-6744-4F6D-9084-3E9F17E2CD02}"/>
          </ac:spMkLst>
        </pc:spChg>
        <pc:spChg chg="add del mod">
          <ac:chgData name="Rita Megale Maruggi" userId="781a46cf-5b2a-4547-a6f8-2610442f928c" providerId="ADAL" clId="{52376773-229D-4992-BDB8-AC21050515F0}" dt="2020-12-10T13:01:39.629" v="8149" actId="478"/>
          <ac:spMkLst>
            <pc:docMk/>
            <pc:sldMk cId="1804340207" sldId="290"/>
            <ac:spMk id="114" creationId="{EC3C05AF-1578-4D63-AEDF-2F5BE9623DCD}"/>
          </ac:spMkLst>
        </pc:spChg>
        <pc:spChg chg="mod topLvl">
          <ac:chgData name="Rita Megale Maruggi" userId="781a46cf-5b2a-4547-a6f8-2610442f928c" providerId="ADAL" clId="{52376773-229D-4992-BDB8-AC21050515F0}" dt="2020-12-11T06:59:34.113" v="9659" actId="164"/>
          <ac:spMkLst>
            <pc:docMk/>
            <pc:sldMk cId="1804340207" sldId="290"/>
            <ac:spMk id="115" creationId="{A3B60EB8-1FD8-49B3-9F1A-17482F96A39E}"/>
          </ac:spMkLst>
        </pc:spChg>
        <pc:spChg chg="mod topLvl">
          <ac:chgData name="Rita Megale Maruggi" userId="781a46cf-5b2a-4547-a6f8-2610442f928c" providerId="ADAL" clId="{52376773-229D-4992-BDB8-AC21050515F0}" dt="2020-12-11T06:59:34.113" v="9659" actId="164"/>
          <ac:spMkLst>
            <pc:docMk/>
            <pc:sldMk cId="1804340207" sldId="290"/>
            <ac:spMk id="118" creationId="{7EBF06DF-A718-47A8-8449-2FD1CC38A64C}"/>
          </ac:spMkLst>
        </pc:spChg>
        <pc:spChg chg="mod topLvl">
          <ac:chgData name="Rita Megale Maruggi" userId="781a46cf-5b2a-4547-a6f8-2610442f928c" providerId="ADAL" clId="{52376773-229D-4992-BDB8-AC21050515F0}" dt="2020-12-11T07:01:28.765" v="9672" actId="164"/>
          <ac:spMkLst>
            <pc:docMk/>
            <pc:sldMk cId="1804340207" sldId="290"/>
            <ac:spMk id="119" creationId="{11B72A69-A82D-4957-8113-10727573C41A}"/>
          </ac:spMkLst>
        </pc:spChg>
        <pc:spChg chg="mod topLvl">
          <ac:chgData name="Rita Megale Maruggi" userId="781a46cf-5b2a-4547-a6f8-2610442f928c" providerId="ADAL" clId="{52376773-229D-4992-BDB8-AC21050515F0}" dt="2020-12-11T07:00:25.727" v="9665" actId="164"/>
          <ac:spMkLst>
            <pc:docMk/>
            <pc:sldMk cId="1804340207" sldId="290"/>
            <ac:spMk id="120" creationId="{4B531AB5-EE7D-4E9D-84A1-22B604448136}"/>
          </ac:spMkLst>
        </pc:spChg>
        <pc:spChg chg="mod topLvl">
          <ac:chgData name="Rita Megale Maruggi" userId="781a46cf-5b2a-4547-a6f8-2610442f928c" providerId="ADAL" clId="{52376773-229D-4992-BDB8-AC21050515F0}" dt="2020-12-11T06:59:47.460" v="9660" actId="164"/>
          <ac:spMkLst>
            <pc:docMk/>
            <pc:sldMk cId="1804340207" sldId="290"/>
            <ac:spMk id="121" creationId="{6B91EB93-8875-47C8-9191-D8EA692E9588}"/>
          </ac:spMkLst>
        </pc:spChg>
        <pc:spChg chg="mod topLvl">
          <ac:chgData name="Rita Megale Maruggi" userId="781a46cf-5b2a-4547-a6f8-2610442f928c" providerId="ADAL" clId="{52376773-229D-4992-BDB8-AC21050515F0}" dt="2020-12-11T07:01:28.765" v="9672" actId="164"/>
          <ac:spMkLst>
            <pc:docMk/>
            <pc:sldMk cId="1804340207" sldId="290"/>
            <ac:spMk id="122" creationId="{89D49F9D-C3A7-4FE5-AF09-19B4131F7FA9}"/>
          </ac:spMkLst>
        </pc:spChg>
        <pc:spChg chg="mod topLvl">
          <ac:chgData name="Rita Megale Maruggi" userId="781a46cf-5b2a-4547-a6f8-2610442f928c" providerId="ADAL" clId="{52376773-229D-4992-BDB8-AC21050515F0}" dt="2020-12-11T07:01:49.337" v="9675" actId="164"/>
          <ac:spMkLst>
            <pc:docMk/>
            <pc:sldMk cId="1804340207" sldId="290"/>
            <ac:spMk id="123" creationId="{F1D415ED-3BD6-43EC-B361-726B9791717E}"/>
          </ac:spMkLst>
        </pc:spChg>
        <pc:spChg chg="mod topLvl">
          <ac:chgData name="Rita Megale Maruggi" userId="781a46cf-5b2a-4547-a6f8-2610442f928c" providerId="ADAL" clId="{52376773-229D-4992-BDB8-AC21050515F0}" dt="2020-12-11T07:01:49.337" v="9675" actId="164"/>
          <ac:spMkLst>
            <pc:docMk/>
            <pc:sldMk cId="1804340207" sldId="290"/>
            <ac:spMk id="124" creationId="{41BC3889-0A70-405D-BCBB-7924F31B13FB}"/>
          </ac:spMkLst>
        </pc:spChg>
        <pc:spChg chg="mod topLvl">
          <ac:chgData name="Rita Megale Maruggi" userId="781a46cf-5b2a-4547-a6f8-2610442f928c" providerId="ADAL" clId="{52376773-229D-4992-BDB8-AC21050515F0}" dt="2020-12-11T07:01:05.651" v="9669" actId="164"/>
          <ac:spMkLst>
            <pc:docMk/>
            <pc:sldMk cId="1804340207" sldId="290"/>
            <ac:spMk id="125" creationId="{BA8956F9-E0AC-49AD-80B7-4C1CF9E6B0DA}"/>
          </ac:spMkLst>
        </pc:spChg>
        <pc:spChg chg="mod topLvl">
          <ac:chgData name="Rita Megale Maruggi" userId="781a46cf-5b2a-4547-a6f8-2610442f928c" providerId="ADAL" clId="{52376773-229D-4992-BDB8-AC21050515F0}" dt="2020-12-11T07:01:05.651" v="9669" actId="164"/>
          <ac:spMkLst>
            <pc:docMk/>
            <pc:sldMk cId="1804340207" sldId="290"/>
            <ac:spMk id="128" creationId="{0AA10AEB-E877-4B6D-938F-1EF5BFD391E7}"/>
          </ac:spMkLst>
        </pc:spChg>
        <pc:spChg chg="mod">
          <ac:chgData name="Rita Megale Maruggi" userId="781a46cf-5b2a-4547-a6f8-2610442f928c" providerId="ADAL" clId="{52376773-229D-4992-BDB8-AC21050515F0}" dt="2020-12-11T06:58:46.892" v="9652" actId="403"/>
          <ac:spMkLst>
            <pc:docMk/>
            <pc:sldMk cId="1804340207" sldId="290"/>
            <ac:spMk id="130" creationId="{573A3F93-543E-4ECA-BAB7-AA5FC8F19B37}"/>
          </ac:spMkLst>
        </pc:spChg>
        <pc:spChg chg="mod">
          <ac:chgData name="Rita Megale Maruggi" userId="781a46cf-5b2a-4547-a6f8-2610442f928c" providerId="ADAL" clId="{52376773-229D-4992-BDB8-AC21050515F0}" dt="2020-12-11T06:57:59.414" v="9626" actId="165"/>
          <ac:spMkLst>
            <pc:docMk/>
            <pc:sldMk cId="1804340207" sldId="290"/>
            <ac:spMk id="132" creationId="{D8E741F2-5B2A-44CB-87C3-C4F78307B351}"/>
          </ac:spMkLst>
        </pc:spChg>
        <pc:spChg chg="mod">
          <ac:chgData name="Rita Megale Maruggi" userId="781a46cf-5b2a-4547-a6f8-2610442f928c" providerId="ADAL" clId="{52376773-229D-4992-BDB8-AC21050515F0}" dt="2020-12-11T06:57:59.414" v="9626" actId="165"/>
          <ac:spMkLst>
            <pc:docMk/>
            <pc:sldMk cId="1804340207" sldId="290"/>
            <ac:spMk id="133" creationId="{C22F5948-1677-4ECF-B8B8-0FA9154D8C0C}"/>
          </ac:spMkLst>
        </pc:spChg>
        <pc:spChg chg="mod">
          <ac:chgData name="Rita Megale Maruggi" userId="781a46cf-5b2a-4547-a6f8-2610442f928c" providerId="ADAL" clId="{52376773-229D-4992-BDB8-AC21050515F0}" dt="2020-12-11T06:58:29.613" v="9650" actId="1035"/>
          <ac:spMkLst>
            <pc:docMk/>
            <pc:sldMk cId="1804340207" sldId="290"/>
            <ac:spMk id="134" creationId="{D11AB662-E9D0-403D-9BAF-C8E8C9E3A0C4}"/>
          </ac:spMkLst>
        </pc:spChg>
        <pc:spChg chg="mod">
          <ac:chgData name="Rita Megale Maruggi" userId="781a46cf-5b2a-4547-a6f8-2610442f928c" providerId="ADAL" clId="{52376773-229D-4992-BDB8-AC21050515F0}" dt="2020-12-11T06:59:07.943" v="9658" actId="1035"/>
          <ac:spMkLst>
            <pc:docMk/>
            <pc:sldMk cId="1804340207" sldId="290"/>
            <ac:spMk id="136" creationId="{F6E835BB-0EB5-444D-B447-2313A08DA2DD}"/>
          </ac:spMkLst>
        </pc:spChg>
        <pc:spChg chg="mod topLvl">
          <ac:chgData name="Rita Megale Maruggi" userId="781a46cf-5b2a-4547-a6f8-2610442f928c" providerId="ADAL" clId="{52376773-229D-4992-BDB8-AC21050515F0}" dt="2020-12-11T07:03:37.117" v="9683" actId="164"/>
          <ac:spMkLst>
            <pc:docMk/>
            <pc:sldMk cId="1804340207" sldId="290"/>
            <ac:spMk id="140" creationId="{614F2E55-F7D4-4A9C-B6D7-0A1A8566A43A}"/>
          </ac:spMkLst>
        </pc:spChg>
        <pc:spChg chg="mod topLvl">
          <ac:chgData name="Rita Megale Maruggi" userId="781a46cf-5b2a-4547-a6f8-2610442f928c" providerId="ADAL" clId="{52376773-229D-4992-BDB8-AC21050515F0}" dt="2020-12-11T06:57:59.414" v="9626" actId="165"/>
          <ac:spMkLst>
            <pc:docMk/>
            <pc:sldMk cId="1804340207" sldId="290"/>
            <ac:spMk id="141" creationId="{D9566F84-A737-4C45-93CE-C2F66C8A2AE0}"/>
          </ac:spMkLst>
        </pc:spChg>
        <pc:spChg chg="mod topLvl">
          <ac:chgData name="Rita Megale Maruggi" userId="781a46cf-5b2a-4547-a6f8-2610442f928c" providerId="ADAL" clId="{52376773-229D-4992-BDB8-AC21050515F0}" dt="2020-12-11T06:57:59.414" v="9626" actId="165"/>
          <ac:spMkLst>
            <pc:docMk/>
            <pc:sldMk cId="1804340207" sldId="290"/>
            <ac:spMk id="142" creationId="{246896F1-24B8-425F-B708-88B3D208971B}"/>
          </ac:spMkLst>
        </pc:spChg>
        <pc:spChg chg="mod topLvl">
          <ac:chgData name="Rita Megale Maruggi" userId="781a46cf-5b2a-4547-a6f8-2610442f928c" providerId="ADAL" clId="{52376773-229D-4992-BDB8-AC21050515F0}" dt="2020-12-11T07:03:37.117" v="9683" actId="164"/>
          <ac:spMkLst>
            <pc:docMk/>
            <pc:sldMk cId="1804340207" sldId="290"/>
            <ac:spMk id="143" creationId="{6E345A3E-5144-44E8-B04B-55C4A8716D5C}"/>
          </ac:spMkLst>
        </pc:spChg>
        <pc:spChg chg="mod topLvl">
          <ac:chgData name="Rita Megale Maruggi" userId="781a46cf-5b2a-4547-a6f8-2610442f928c" providerId="ADAL" clId="{52376773-229D-4992-BDB8-AC21050515F0}" dt="2020-12-11T07:02:20.131" v="9677" actId="164"/>
          <ac:spMkLst>
            <pc:docMk/>
            <pc:sldMk cId="1804340207" sldId="290"/>
            <ac:spMk id="144" creationId="{7F93D5A4-454B-4A83-A333-3EBC78FE37E3}"/>
          </ac:spMkLst>
        </pc:spChg>
        <pc:spChg chg="mod topLvl">
          <ac:chgData name="Rita Megale Maruggi" userId="781a46cf-5b2a-4547-a6f8-2610442f928c" providerId="ADAL" clId="{52376773-229D-4992-BDB8-AC21050515F0}" dt="2020-12-11T07:03:37.117" v="9683" actId="164"/>
          <ac:spMkLst>
            <pc:docMk/>
            <pc:sldMk cId="1804340207" sldId="290"/>
            <ac:spMk id="147" creationId="{8F1DEFA7-642F-45A3-A03D-F3A1B218915D}"/>
          </ac:spMkLst>
        </pc:spChg>
        <pc:spChg chg="mod topLvl">
          <ac:chgData name="Rita Megale Maruggi" userId="781a46cf-5b2a-4547-a6f8-2610442f928c" providerId="ADAL" clId="{52376773-229D-4992-BDB8-AC21050515F0}" dt="2020-12-11T07:02:20.131" v="9677" actId="164"/>
          <ac:spMkLst>
            <pc:docMk/>
            <pc:sldMk cId="1804340207" sldId="290"/>
            <ac:spMk id="149" creationId="{0BADCE4E-E1E2-4336-B0AD-5D3E440521D5}"/>
          </ac:spMkLst>
        </pc:spChg>
        <pc:spChg chg="mod topLvl">
          <ac:chgData name="Rita Megale Maruggi" userId="781a46cf-5b2a-4547-a6f8-2610442f928c" providerId="ADAL" clId="{52376773-229D-4992-BDB8-AC21050515F0}" dt="2020-12-11T07:03:37.117" v="9683" actId="164"/>
          <ac:spMkLst>
            <pc:docMk/>
            <pc:sldMk cId="1804340207" sldId="290"/>
            <ac:spMk id="151" creationId="{03458F70-0452-4CA8-929C-65EA8E49CFF9}"/>
          </ac:spMkLst>
        </pc:spChg>
        <pc:spChg chg="mod topLvl">
          <ac:chgData name="Rita Megale Maruggi" userId="781a46cf-5b2a-4547-a6f8-2610442f928c" providerId="ADAL" clId="{52376773-229D-4992-BDB8-AC21050515F0}" dt="2020-12-11T07:03:37.117" v="9683" actId="164"/>
          <ac:spMkLst>
            <pc:docMk/>
            <pc:sldMk cId="1804340207" sldId="290"/>
            <ac:spMk id="152" creationId="{7922C6EA-3938-4809-9DCE-D33BA5019A04}"/>
          </ac:spMkLst>
        </pc:spChg>
        <pc:spChg chg="mod topLvl">
          <ac:chgData name="Rita Megale Maruggi" userId="781a46cf-5b2a-4547-a6f8-2610442f928c" providerId="ADAL" clId="{52376773-229D-4992-BDB8-AC21050515F0}" dt="2020-12-11T07:02:56.550" v="9679" actId="164"/>
          <ac:spMkLst>
            <pc:docMk/>
            <pc:sldMk cId="1804340207" sldId="290"/>
            <ac:spMk id="155" creationId="{D588BD43-5959-4305-B478-98BB9B15566B}"/>
          </ac:spMkLst>
        </pc:spChg>
        <pc:spChg chg="mod topLvl">
          <ac:chgData name="Rita Megale Maruggi" userId="781a46cf-5b2a-4547-a6f8-2610442f928c" providerId="ADAL" clId="{52376773-229D-4992-BDB8-AC21050515F0}" dt="2020-12-11T07:02:20.131" v="9677" actId="164"/>
          <ac:spMkLst>
            <pc:docMk/>
            <pc:sldMk cId="1804340207" sldId="290"/>
            <ac:spMk id="156" creationId="{B478B0DE-1C43-4ABC-B109-C32FAD395656}"/>
          </ac:spMkLst>
        </pc:spChg>
        <pc:spChg chg="mod topLvl">
          <ac:chgData name="Rita Megale Maruggi" userId="781a46cf-5b2a-4547-a6f8-2610442f928c" providerId="ADAL" clId="{52376773-229D-4992-BDB8-AC21050515F0}" dt="2020-12-11T07:03:09.465" v="9681" actId="164"/>
          <ac:spMkLst>
            <pc:docMk/>
            <pc:sldMk cId="1804340207" sldId="290"/>
            <ac:spMk id="157" creationId="{421E86C0-1813-4657-AFA8-D3FE79BB8C0B}"/>
          </ac:spMkLst>
        </pc:spChg>
        <pc:spChg chg="mod topLvl">
          <ac:chgData name="Rita Megale Maruggi" userId="781a46cf-5b2a-4547-a6f8-2610442f928c" providerId="ADAL" clId="{52376773-229D-4992-BDB8-AC21050515F0}" dt="2020-12-11T07:02:56.550" v="9679" actId="164"/>
          <ac:spMkLst>
            <pc:docMk/>
            <pc:sldMk cId="1804340207" sldId="290"/>
            <ac:spMk id="158" creationId="{B52E2CA7-F7BE-4B0A-B77E-4F77C56D6AB8}"/>
          </ac:spMkLst>
        </pc:spChg>
        <pc:spChg chg="mod topLvl">
          <ac:chgData name="Rita Megale Maruggi" userId="781a46cf-5b2a-4547-a6f8-2610442f928c" providerId="ADAL" clId="{52376773-229D-4992-BDB8-AC21050515F0}" dt="2020-12-11T07:03:09.465" v="9681" actId="164"/>
          <ac:spMkLst>
            <pc:docMk/>
            <pc:sldMk cId="1804340207" sldId="290"/>
            <ac:spMk id="160" creationId="{7270E7AD-66BB-453A-9950-55421F6D7C14}"/>
          </ac:spMkLst>
        </pc:spChg>
        <pc:spChg chg="mod topLvl">
          <ac:chgData name="Rita Megale Maruggi" userId="781a46cf-5b2a-4547-a6f8-2610442f928c" providerId="ADAL" clId="{52376773-229D-4992-BDB8-AC21050515F0}" dt="2020-12-11T07:03:37.117" v="9683" actId="164"/>
          <ac:spMkLst>
            <pc:docMk/>
            <pc:sldMk cId="1804340207" sldId="290"/>
            <ac:spMk id="161" creationId="{A821260E-CE11-4E7E-B9D0-F9175CE9BB63}"/>
          </ac:spMkLst>
        </pc:spChg>
        <pc:spChg chg="mod topLvl">
          <ac:chgData name="Rita Megale Maruggi" userId="781a46cf-5b2a-4547-a6f8-2610442f928c" providerId="ADAL" clId="{52376773-229D-4992-BDB8-AC21050515F0}" dt="2020-12-11T06:57:59.414" v="9626" actId="165"/>
          <ac:spMkLst>
            <pc:docMk/>
            <pc:sldMk cId="1804340207" sldId="290"/>
            <ac:spMk id="162" creationId="{D000AB71-97D8-45FD-B23B-EFF121B993C6}"/>
          </ac:spMkLst>
        </pc:spChg>
        <pc:spChg chg="mod topLvl">
          <ac:chgData name="Rita Megale Maruggi" userId="781a46cf-5b2a-4547-a6f8-2610442f928c" providerId="ADAL" clId="{52376773-229D-4992-BDB8-AC21050515F0}" dt="2020-12-11T07:03:48.650" v="9685" actId="164"/>
          <ac:spMkLst>
            <pc:docMk/>
            <pc:sldMk cId="1804340207" sldId="290"/>
            <ac:spMk id="163" creationId="{241F5681-A306-4E03-8B93-875FB30080E3}"/>
          </ac:spMkLst>
        </pc:spChg>
        <pc:spChg chg="mod topLvl">
          <ac:chgData name="Rita Megale Maruggi" userId="781a46cf-5b2a-4547-a6f8-2610442f928c" providerId="ADAL" clId="{52376773-229D-4992-BDB8-AC21050515F0}" dt="2020-12-11T07:03:48.650" v="9685" actId="164"/>
          <ac:spMkLst>
            <pc:docMk/>
            <pc:sldMk cId="1804340207" sldId="290"/>
            <ac:spMk id="164" creationId="{ADB4FA3C-F7A7-4510-9E35-7641E511790F}"/>
          </ac:spMkLst>
        </pc:spChg>
        <pc:spChg chg="mod topLvl">
          <ac:chgData name="Rita Megale Maruggi" userId="781a46cf-5b2a-4547-a6f8-2610442f928c" providerId="ADAL" clId="{52376773-229D-4992-BDB8-AC21050515F0}" dt="2020-12-11T06:57:59.414" v="9626" actId="165"/>
          <ac:spMkLst>
            <pc:docMk/>
            <pc:sldMk cId="1804340207" sldId="290"/>
            <ac:spMk id="165" creationId="{2A046BDC-43F0-4816-9EBC-624677AAB355}"/>
          </ac:spMkLst>
        </pc:spChg>
        <pc:spChg chg="mod">
          <ac:chgData name="Rita Megale Maruggi" userId="781a46cf-5b2a-4547-a6f8-2610442f928c" providerId="ADAL" clId="{52376773-229D-4992-BDB8-AC21050515F0}" dt="2020-12-11T06:57:59.414" v="9626" actId="165"/>
          <ac:spMkLst>
            <pc:docMk/>
            <pc:sldMk cId="1804340207" sldId="290"/>
            <ac:spMk id="167" creationId="{CCC4AC57-4AA3-4BDA-AC7E-14E2AA5F7D94}"/>
          </ac:spMkLst>
        </pc:spChg>
        <pc:spChg chg="mod">
          <ac:chgData name="Rita Megale Maruggi" userId="781a46cf-5b2a-4547-a6f8-2610442f928c" providerId="ADAL" clId="{52376773-229D-4992-BDB8-AC21050515F0}" dt="2020-12-10T13:04:54.076" v="8274"/>
          <ac:spMkLst>
            <pc:docMk/>
            <pc:sldMk cId="1804340207" sldId="290"/>
            <ac:spMk id="169" creationId="{69CD25B4-9D24-4E7A-A2B1-200B2D4A7EF3}"/>
          </ac:spMkLst>
        </pc:spChg>
        <pc:spChg chg="mod">
          <ac:chgData name="Rita Megale Maruggi" userId="781a46cf-5b2a-4547-a6f8-2610442f928c" providerId="ADAL" clId="{52376773-229D-4992-BDB8-AC21050515F0}" dt="2020-12-10T13:05:14.450" v="8277" actId="14100"/>
          <ac:spMkLst>
            <pc:docMk/>
            <pc:sldMk cId="1804340207" sldId="290"/>
            <ac:spMk id="170" creationId="{A7F5D35C-6168-448B-B276-AAB311E48647}"/>
          </ac:spMkLst>
        </pc:spChg>
        <pc:spChg chg="mod">
          <ac:chgData name="Rita Megale Maruggi" userId="781a46cf-5b2a-4547-a6f8-2610442f928c" providerId="ADAL" clId="{52376773-229D-4992-BDB8-AC21050515F0}" dt="2020-12-10T13:04:54.076" v="8274"/>
          <ac:spMkLst>
            <pc:docMk/>
            <pc:sldMk cId="1804340207" sldId="290"/>
            <ac:spMk id="174" creationId="{7172BFF3-9595-43E1-9C13-C9F0B7332D64}"/>
          </ac:spMkLst>
        </pc:spChg>
        <pc:spChg chg="mod">
          <ac:chgData name="Rita Megale Maruggi" userId="781a46cf-5b2a-4547-a6f8-2610442f928c" providerId="ADAL" clId="{52376773-229D-4992-BDB8-AC21050515F0}" dt="2020-12-10T13:07:30.070" v="8324" actId="1036"/>
          <ac:spMkLst>
            <pc:docMk/>
            <pc:sldMk cId="1804340207" sldId="290"/>
            <ac:spMk id="176" creationId="{7222EEEF-6914-441B-8952-F8B0B9EA1E7B}"/>
          </ac:spMkLst>
        </pc:spChg>
        <pc:spChg chg="mod">
          <ac:chgData name="Rita Megale Maruggi" userId="781a46cf-5b2a-4547-a6f8-2610442f928c" providerId="ADAL" clId="{52376773-229D-4992-BDB8-AC21050515F0}" dt="2020-12-10T13:07:55.487" v="8347" actId="14100"/>
          <ac:spMkLst>
            <pc:docMk/>
            <pc:sldMk cId="1804340207" sldId="290"/>
            <ac:spMk id="177" creationId="{0240B724-3F1B-4617-8DB3-1A338FBD57AC}"/>
          </ac:spMkLst>
        </pc:spChg>
        <pc:spChg chg="mod">
          <ac:chgData name="Rita Megale Maruggi" userId="781a46cf-5b2a-4547-a6f8-2610442f928c" providerId="ADAL" clId="{52376773-229D-4992-BDB8-AC21050515F0}" dt="2020-12-10T13:04:54.076" v="8274"/>
          <ac:spMkLst>
            <pc:docMk/>
            <pc:sldMk cId="1804340207" sldId="290"/>
            <ac:spMk id="179" creationId="{5EFEE031-8922-400F-ADE0-56F62D96CEA3}"/>
          </ac:spMkLst>
        </pc:spChg>
        <pc:spChg chg="mod">
          <ac:chgData name="Rita Megale Maruggi" userId="781a46cf-5b2a-4547-a6f8-2610442f928c" providerId="ADAL" clId="{52376773-229D-4992-BDB8-AC21050515F0}" dt="2020-12-10T13:04:54.076" v="8274"/>
          <ac:spMkLst>
            <pc:docMk/>
            <pc:sldMk cId="1804340207" sldId="290"/>
            <ac:spMk id="180" creationId="{C3172115-4E9E-475E-AFB9-87D4D68FBA8C}"/>
          </ac:spMkLst>
        </pc:spChg>
        <pc:spChg chg="mod">
          <ac:chgData name="Rita Megale Maruggi" userId="781a46cf-5b2a-4547-a6f8-2610442f928c" providerId="ADAL" clId="{52376773-229D-4992-BDB8-AC21050515F0}" dt="2020-12-10T13:07:58.897" v="8348" actId="1076"/>
          <ac:spMkLst>
            <pc:docMk/>
            <pc:sldMk cId="1804340207" sldId="290"/>
            <ac:spMk id="181" creationId="{C2609E8B-8218-4681-BA3C-AF9982B2FDD1}"/>
          </ac:spMkLst>
        </pc:spChg>
        <pc:spChg chg="mod">
          <ac:chgData name="Rita Megale Maruggi" userId="781a46cf-5b2a-4547-a6f8-2610442f928c" providerId="ADAL" clId="{52376773-229D-4992-BDB8-AC21050515F0}" dt="2020-12-10T13:10:02.196" v="8425" actId="1035"/>
          <ac:spMkLst>
            <pc:docMk/>
            <pc:sldMk cId="1804340207" sldId="290"/>
            <ac:spMk id="182" creationId="{3C9D8038-81E4-48A8-87DF-B2737F411275}"/>
          </ac:spMkLst>
        </pc:spChg>
        <pc:spChg chg="mod">
          <ac:chgData name="Rita Megale Maruggi" userId="781a46cf-5b2a-4547-a6f8-2610442f928c" providerId="ADAL" clId="{52376773-229D-4992-BDB8-AC21050515F0}" dt="2020-12-10T13:07:36.424" v="8334" actId="1036"/>
          <ac:spMkLst>
            <pc:docMk/>
            <pc:sldMk cId="1804340207" sldId="290"/>
            <ac:spMk id="183" creationId="{B1DC9788-564F-4348-97DD-8996E508EF48}"/>
          </ac:spMkLst>
        </pc:spChg>
        <pc:spChg chg="mod">
          <ac:chgData name="Rita Megale Maruggi" userId="781a46cf-5b2a-4547-a6f8-2610442f928c" providerId="ADAL" clId="{52376773-229D-4992-BDB8-AC21050515F0}" dt="2020-12-10T13:04:54.076" v="8274"/>
          <ac:spMkLst>
            <pc:docMk/>
            <pc:sldMk cId="1804340207" sldId="290"/>
            <ac:spMk id="184" creationId="{E27436CB-8F41-4158-8459-4B01DA1131F2}"/>
          </ac:spMkLst>
        </pc:spChg>
        <pc:spChg chg="mod">
          <ac:chgData name="Rita Megale Maruggi" userId="781a46cf-5b2a-4547-a6f8-2610442f928c" providerId="ADAL" clId="{52376773-229D-4992-BDB8-AC21050515F0}" dt="2020-12-10T13:09:26.778" v="8413" actId="1036"/>
          <ac:spMkLst>
            <pc:docMk/>
            <pc:sldMk cId="1804340207" sldId="290"/>
            <ac:spMk id="185" creationId="{75151726-C416-4B4A-9397-BA9A560550B5}"/>
          </ac:spMkLst>
        </pc:spChg>
        <pc:spChg chg="mod">
          <ac:chgData name="Rita Megale Maruggi" userId="781a46cf-5b2a-4547-a6f8-2610442f928c" providerId="ADAL" clId="{52376773-229D-4992-BDB8-AC21050515F0}" dt="2020-12-10T13:05:34.117" v="8280" actId="1076"/>
          <ac:spMkLst>
            <pc:docMk/>
            <pc:sldMk cId="1804340207" sldId="290"/>
            <ac:spMk id="187" creationId="{ACB602DC-1F12-4E8B-B556-0B443985CA8C}"/>
          </ac:spMkLst>
        </pc:spChg>
        <pc:spChg chg="add del">
          <ac:chgData name="Rita Megale Maruggi" userId="781a46cf-5b2a-4547-a6f8-2610442f928c" providerId="ADAL" clId="{52376773-229D-4992-BDB8-AC21050515F0}" dt="2020-12-10T13:50:43.671" v="8877" actId="22"/>
          <ac:spMkLst>
            <pc:docMk/>
            <pc:sldMk cId="1804340207" sldId="290"/>
            <ac:spMk id="194" creationId="{7BEE6C21-0BB9-4C8D-AAB4-A08C8E5D975D}"/>
          </ac:spMkLst>
        </pc:spChg>
        <pc:spChg chg="mod topLvl">
          <ac:chgData name="Rita Megale Maruggi" userId="781a46cf-5b2a-4547-a6f8-2610442f928c" providerId="ADAL" clId="{52376773-229D-4992-BDB8-AC21050515F0}" dt="2020-12-11T07:08:54.758" v="9727" actId="164"/>
          <ac:spMkLst>
            <pc:docMk/>
            <pc:sldMk cId="1804340207" sldId="290"/>
            <ac:spMk id="196" creationId="{45AB0B20-2DC8-4E42-BDE4-78F24CC2C12F}"/>
          </ac:spMkLst>
        </pc:spChg>
        <pc:spChg chg="mod topLvl">
          <ac:chgData name="Rita Megale Maruggi" userId="781a46cf-5b2a-4547-a6f8-2610442f928c" providerId="ADAL" clId="{52376773-229D-4992-BDB8-AC21050515F0}" dt="2020-12-11T07:09:29.395" v="9731" actId="164"/>
          <ac:spMkLst>
            <pc:docMk/>
            <pc:sldMk cId="1804340207" sldId="290"/>
            <ac:spMk id="197" creationId="{3390744B-8649-4C66-ADB6-8B82054046B9}"/>
          </ac:spMkLst>
        </pc:spChg>
        <pc:spChg chg="mod topLvl">
          <ac:chgData name="Rita Megale Maruggi" userId="781a46cf-5b2a-4547-a6f8-2610442f928c" providerId="ADAL" clId="{52376773-229D-4992-BDB8-AC21050515F0}" dt="2020-12-11T07:08:54.758" v="9727" actId="164"/>
          <ac:spMkLst>
            <pc:docMk/>
            <pc:sldMk cId="1804340207" sldId="290"/>
            <ac:spMk id="201" creationId="{40BC3B8E-96AF-4B2A-911B-42DA2C00B5A2}"/>
          </ac:spMkLst>
        </pc:spChg>
        <pc:spChg chg="mod topLvl">
          <ac:chgData name="Rita Megale Maruggi" userId="781a46cf-5b2a-4547-a6f8-2610442f928c" providerId="ADAL" clId="{52376773-229D-4992-BDB8-AC21050515F0}" dt="2020-12-11T07:09:07.353" v="9729" actId="164"/>
          <ac:spMkLst>
            <pc:docMk/>
            <pc:sldMk cId="1804340207" sldId="290"/>
            <ac:spMk id="203" creationId="{401F0859-A468-405C-AC7C-6DDC535421D5}"/>
          </ac:spMkLst>
        </pc:spChg>
        <pc:spChg chg="del mod topLvl">
          <ac:chgData name="Rita Megale Maruggi" userId="781a46cf-5b2a-4547-a6f8-2610442f928c" providerId="ADAL" clId="{52376773-229D-4992-BDB8-AC21050515F0}" dt="2020-12-11T07:00:53.993" v="9668" actId="478"/>
          <ac:spMkLst>
            <pc:docMk/>
            <pc:sldMk cId="1804340207" sldId="290"/>
            <ac:spMk id="205" creationId="{0D732430-F76A-44E1-AE5F-F7D27A223DFE}"/>
          </ac:spMkLst>
        </pc:spChg>
        <pc:spChg chg="mod topLvl">
          <ac:chgData name="Rita Megale Maruggi" userId="781a46cf-5b2a-4547-a6f8-2610442f928c" providerId="ADAL" clId="{52376773-229D-4992-BDB8-AC21050515F0}" dt="2020-12-11T07:09:07.353" v="9729" actId="164"/>
          <ac:spMkLst>
            <pc:docMk/>
            <pc:sldMk cId="1804340207" sldId="290"/>
            <ac:spMk id="206" creationId="{1245525E-8544-4677-8CE7-AED5D4E95F24}"/>
          </ac:spMkLst>
        </pc:spChg>
        <pc:spChg chg="mod topLvl">
          <ac:chgData name="Rita Megale Maruggi" userId="781a46cf-5b2a-4547-a6f8-2610442f928c" providerId="ADAL" clId="{52376773-229D-4992-BDB8-AC21050515F0}" dt="2020-12-11T07:09:29.395" v="9731" actId="164"/>
          <ac:spMkLst>
            <pc:docMk/>
            <pc:sldMk cId="1804340207" sldId="290"/>
            <ac:spMk id="207" creationId="{A93EFE9C-305A-42E9-BCF3-6805962E63D1}"/>
          </ac:spMkLst>
        </pc:spChg>
        <pc:spChg chg="mod topLvl">
          <ac:chgData name="Rita Megale Maruggi" userId="781a46cf-5b2a-4547-a6f8-2610442f928c" providerId="ADAL" clId="{52376773-229D-4992-BDB8-AC21050515F0}" dt="2020-12-11T07:08:54.758" v="9727" actId="164"/>
          <ac:spMkLst>
            <pc:docMk/>
            <pc:sldMk cId="1804340207" sldId="290"/>
            <ac:spMk id="208" creationId="{298B9056-6367-4D6C-BB9F-F9F343EF0752}"/>
          </ac:spMkLst>
        </pc:spChg>
        <pc:spChg chg="mod topLvl">
          <ac:chgData name="Rita Megale Maruggi" userId="781a46cf-5b2a-4547-a6f8-2610442f928c" providerId="ADAL" clId="{52376773-229D-4992-BDB8-AC21050515F0}" dt="2020-12-11T07:08:54.758" v="9727" actId="164"/>
          <ac:spMkLst>
            <pc:docMk/>
            <pc:sldMk cId="1804340207" sldId="290"/>
            <ac:spMk id="209" creationId="{31FC18E0-9802-4F11-895B-45C6F6D3C5DF}"/>
          </ac:spMkLst>
        </pc:spChg>
        <pc:spChg chg="mod topLvl">
          <ac:chgData name="Rita Megale Maruggi" userId="781a46cf-5b2a-4547-a6f8-2610442f928c" providerId="ADAL" clId="{52376773-229D-4992-BDB8-AC21050515F0}" dt="2020-12-11T06:57:59.414" v="9626" actId="165"/>
          <ac:spMkLst>
            <pc:docMk/>
            <pc:sldMk cId="1804340207" sldId="290"/>
            <ac:spMk id="211" creationId="{52046ABF-EF0B-41FB-8521-40DC24014A85}"/>
          </ac:spMkLst>
        </pc:spChg>
        <pc:spChg chg="mod topLvl">
          <ac:chgData name="Rita Megale Maruggi" userId="781a46cf-5b2a-4547-a6f8-2610442f928c" providerId="ADAL" clId="{52376773-229D-4992-BDB8-AC21050515F0}" dt="2020-12-11T07:08:54.758" v="9727" actId="164"/>
          <ac:spMkLst>
            <pc:docMk/>
            <pc:sldMk cId="1804340207" sldId="290"/>
            <ac:spMk id="212" creationId="{E5FDAB27-F03C-4216-BC7F-141710E228A6}"/>
          </ac:spMkLst>
        </pc:spChg>
        <pc:spChg chg="mod topLvl">
          <ac:chgData name="Rita Megale Maruggi" userId="781a46cf-5b2a-4547-a6f8-2610442f928c" providerId="ADAL" clId="{52376773-229D-4992-BDB8-AC21050515F0}" dt="2020-12-11T06:57:59.414" v="9626" actId="165"/>
          <ac:spMkLst>
            <pc:docMk/>
            <pc:sldMk cId="1804340207" sldId="290"/>
            <ac:spMk id="213" creationId="{D01A15C5-A5B8-4475-AF93-8DBCDB174401}"/>
          </ac:spMkLst>
        </pc:spChg>
        <pc:spChg chg="mod">
          <ac:chgData name="Rita Megale Maruggi" userId="781a46cf-5b2a-4547-a6f8-2610442f928c" providerId="ADAL" clId="{52376773-229D-4992-BDB8-AC21050515F0}" dt="2020-12-11T07:07:42.073" v="9721" actId="164"/>
          <ac:spMkLst>
            <pc:docMk/>
            <pc:sldMk cId="1804340207" sldId="290"/>
            <ac:spMk id="215" creationId="{4695A3A7-A780-4059-B2AE-F4D2AFC5F7D6}"/>
          </ac:spMkLst>
        </pc:spChg>
        <pc:spChg chg="mod topLvl">
          <ac:chgData name="Rita Megale Maruggi" userId="781a46cf-5b2a-4547-a6f8-2610442f928c" providerId="ADAL" clId="{52376773-229D-4992-BDB8-AC21050515F0}" dt="2020-12-11T07:10:13.475" v="9738" actId="164"/>
          <ac:spMkLst>
            <pc:docMk/>
            <pc:sldMk cId="1804340207" sldId="290"/>
            <ac:spMk id="218" creationId="{1A962065-FDC0-4219-B918-41D00E7A617E}"/>
          </ac:spMkLst>
        </pc:spChg>
        <pc:spChg chg="mod topLvl">
          <ac:chgData name="Rita Megale Maruggi" userId="781a46cf-5b2a-4547-a6f8-2610442f928c" providerId="ADAL" clId="{52376773-229D-4992-BDB8-AC21050515F0}" dt="2020-12-11T06:57:59.414" v="9626" actId="165"/>
          <ac:spMkLst>
            <pc:docMk/>
            <pc:sldMk cId="1804340207" sldId="290"/>
            <ac:spMk id="220" creationId="{B8E34CCB-E7FB-4B72-AD26-AA6A5708B88D}"/>
          </ac:spMkLst>
        </pc:spChg>
        <pc:spChg chg="mod topLvl">
          <ac:chgData name="Rita Megale Maruggi" userId="781a46cf-5b2a-4547-a6f8-2610442f928c" providerId="ADAL" clId="{52376773-229D-4992-BDB8-AC21050515F0}" dt="2020-12-11T06:57:59.414" v="9626" actId="165"/>
          <ac:spMkLst>
            <pc:docMk/>
            <pc:sldMk cId="1804340207" sldId="290"/>
            <ac:spMk id="221" creationId="{288DD4DD-D26C-4F9A-926E-FBB8347675AA}"/>
          </ac:spMkLst>
        </pc:spChg>
        <pc:spChg chg="mod topLvl">
          <ac:chgData name="Rita Megale Maruggi" userId="781a46cf-5b2a-4547-a6f8-2610442f928c" providerId="ADAL" clId="{52376773-229D-4992-BDB8-AC21050515F0}" dt="2020-12-11T06:57:59.414" v="9626" actId="165"/>
          <ac:spMkLst>
            <pc:docMk/>
            <pc:sldMk cId="1804340207" sldId="290"/>
            <ac:spMk id="222" creationId="{5F1402B2-6CCD-4DA5-AF0B-AE168179BEFC}"/>
          </ac:spMkLst>
        </pc:spChg>
        <pc:spChg chg="mod topLvl">
          <ac:chgData name="Rita Megale Maruggi" userId="781a46cf-5b2a-4547-a6f8-2610442f928c" providerId="ADAL" clId="{52376773-229D-4992-BDB8-AC21050515F0}" dt="2020-12-11T07:10:13.475" v="9738" actId="164"/>
          <ac:spMkLst>
            <pc:docMk/>
            <pc:sldMk cId="1804340207" sldId="290"/>
            <ac:spMk id="223" creationId="{9D0F5FB6-A3F6-44A4-A38C-375281EE25FE}"/>
          </ac:spMkLst>
        </pc:spChg>
        <pc:spChg chg="mod topLvl">
          <ac:chgData name="Rita Megale Maruggi" userId="781a46cf-5b2a-4547-a6f8-2610442f928c" providerId="ADAL" clId="{52376773-229D-4992-BDB8-AC21050515F0}" dt="2020-12-11T07:10:51.237" v="9742" actId="164"/>
          <ac:spMkLst>
            <pc:docMk/>
            <pc:sldMk cId="1804340207" sldId="290"/>
            <ac:spMk id="224" creationId="{60E7851D-597A-4664-9F4D-B0F5329C60A8}"/>
          </ac:spMkLst>
        </pc:spChg>
        <pc:spChg chg="mod topLvl">
          <ac:chgData name="Rita Megale Maruggi" userId="781a46cf-5b2a-4547-a6f8-2610442f928c" providerId="ADAL" clId="{52376773-229D-4992-BDB8-AC21050515F0}" dt="2020-12-11T07:10:13.475" v="9738" actId="164"/>
          <ac:spMkLst>
            <pc:docMk/>
            <pc:sldMk cId="1804340207" sldId="290"/>
            <ac:spMk id="228" creationId="{527D23FF-5C9F-429D-B10D-FFDDCCDA8006}"/>
          </ac:spMkLst>
        </pc:spChg>
        <pc:spChg chg="mod topLvl">
          <ac:chgData name="Rita Megale Maruggi" userId="781a46cf-5b2a-4547-a6f8-2610442f928c" providerId="ADAL" clId="{52376773-229D-4992-BDB8-AC21050515F0}" dt="2020-12-11T07:11:09.574" v="9744" actId="164"/>
          <ac:spMkLst>
            <pc:docMk/>
            <pc:sldMk cId="1804340207" sldId="290"/>
            <ac:spMk id="230" creationId="{77788C31-2D7B-4DD4-99CD-9112915C3706}"/>
          </ac:spMkLst>
        </pc:spChg>
        <pc:spChg chg="mod topLvl">
          <ac:chgData name="Rita Megale Maruggi" userId="781a46cf-5b2a-4547-a6f8-2610442f928c" providerId="ADAL" clId="{52376773-229D-4992-BDB8-AC21050515F0}" dt="2020-12-11T07:10:35.368" v="9740" actId="164"/>
          <ac:spMkLst>
            <pc:docMk/>
            <pc:sldMk cId="1804340207" sldId="290"/>
            <ac:spMk id="231" creationId="{A0D6DA0E-A1B9-4A47-8275-AD4C89EDB74E}"/>
          </ac:spMkLst>
        </pc:spChg>
        <pc:spChg chg="mod topLvl">
          <ac:chgData name="Rita Megale Maruggi" userId="781a46cf-5b2a-4547-a6f8-2610442f928c" providerId="ADAL" clId="{52376773-229D-4992-BDB8-AC21050515F0}" dt="2020-12-11T07:03:37.117" v="9683" actId="164"/>
          <ac:spMkLst>
            <pc:docMk/>
            <pc:sldMk cId="1804340207" sldId="290"/>
            <ac:spMk id="233" creationId="{F16A9860-F67E-42C0-AFFD-B150A5819236}"/>
          </ac:spMkLst>
        </pc:spChg>
        <pc:spChg chg="mod topLvl">
          <ac:chgData name="Rita Megale Maruggi" userId="781a46cf-5b2a-4547-a6f8-2610442f928c" providerId="ADAL" clId="{52376773-229D-4992-BDB8-AC21050515F0}" dt="2020-12-11T06:58:09.359" v="9627" actId="165"/>
          <ac:spMkLst>
            <pc:docMk/>
            <pc:sldMk cId="1804340207" sldId="290"/>
            <ac:spMk id="234" creationId="{C7D6151D-AA0F-4001-AB55-13C98338F129}"/>
          </ac:spMkLst>
        </pc:spChg>
        <pc:spChg chg="mod topLvl">
          <ac:chgData name="Rita Megale Maruggi" userId="781a46cf-5b2a-4547-a6f8-2610442f928c" providerId="ADAL" clId="{52376773-229D-4992-BDB8-AC21050515F0}" dt="2020-12-11T07:10:35.368" v="9740" actId="164"/>
          <ac:spMkLst>
            <pc:docMk/>
            <pc:sldMk cId="1804340207" sldId="290"/>
            <ac:spMk id="235" creationId="{59D3E790-CDD5-4D8D-9CB5-8A8A277162B2}"/>
          </ac:spMkLst>
        </pc:spChg>
        <pc:spChg chg="mod topLvl">
          <ac:chgData name="Rita Megale Maruggi" userId="781a46cf-5b2a-4547-a6f8-2610442f928c" providerId="ADAL" clId="{52376773-229D-4992-BDB8-AC21050515F0}" dt="2020-12-11T07:10:51.237" v="9742" actId="164"/>
          <ac:spMkLst>
            <pc:docMk/>
            <pc:sldMk cId="1804340207" sldId="290"/>
            <ac:spMk id="236" creationId="{3361F68E-1E18-412B-86BA-26FC7AB66748}"/>
          </ac:spMkLst>
        </pc:spChg>
        <pc:spChg chg="mod topLvl">
          <ac:chgData name="Rita Megale Maruggi" userId="781a46cf-5b2a-4547-a6f8-2610442f928c" providerId="ADAL" clId="{52376773-229D-4992-BDB8-AC21050515F0}" dt="2020-12-11T07:11:09.574" v="9744" actId="164"/>
          <ac:spMkLst>
            <pc:docMk/>
            <pc:sldMk cId="1804340207" sldId="290"/>
            <ac:spMk id="237" creationId="{ABAA691D-BAA0-47AF-ABFF-81C3AEDD1F6E}"/>
          </ac:spMkLst>
        </pc:spChg>
        <pc:spChg chg="mod topLvl">
          <ac:chgData name="Rita Megale Maruggi" userId="781a46cf-5b2a-4547-a6f8-2610442f928c" providerId="ADAL" clId="{52376773-229D-4992-BDB8-AC21050515F0}" dt="2020-12-11T06:58:09.359" v="9627" actId="165"/>
          <ac:spMkLst>
            <pc:docMk/>
            <pc:sldMk cId="1804340207" sldId="290"/>
            <ac:spMk id="238" creationId="{F7C17C69-B893-4448-8E02-42A7C8F25782}"/>
          </ac:spMkLst>
        </pc:spChg>
        <pc:spChg chg="mod topLvl">
          <ac:chgData name="Rita Megale Maruggi" userId="781a46cf-5b2a-4547-a6f8-2610442f928c" providerId="ADAL" clId="{52376773-229D-4992-BDB8-AC21050515F0}" dt="2020-12-11T07:10:13.475" v="9738" actId="164"/>
          <ac:spMkLst>
            <pc:docMk/>
            <pc:sldMk cId="1804340207" sldId="290"/>
            <ac:spMk id="239" creationId="{99B3C169-DFE0-418C-A0E3-B4CF48BCF948}"/>
          </ac:spMkLst>
        </pc:spChg>
        <pc:spChg chg="mod">
          <ac:chgData name="Rita Megale Maruggi" userId="781a46cf-5b2a-4547-a6f8-2610442f928c" providerId="ADAL" clId="{52376773-229D-4992-BDB8-AC21050515F0}" dt="2020-12-11T07:07:42.035" v="9713" actId="164"/>
          <ac:spMkLst>
            <pc:docMk/>
            <pc:sldMk cId="1804340207" sldId="290"/>
            <ac:spMk id="241" creationId="{ACD4C44C-BAD4-4317-98F8-E7EA0F18A68D}"/>
          </ac:spMkLst>
        </pc:spChg>
        <pc:spChg chg="add mod">
          <ac:chgData name="Rita Megale Maruggi" userId="781a46cf-5b2a-4547-a6f8-2610442f928c" providerId="ADAL" clId="{52376773-229D-4992-BDB8-AC21050515F0}" dt="2020-12-10T14:00:11.184" v="9081" actId="1036"/>
          <ac:spMkLst>
            <pc:docMk/>
            <pc:sldMk cId="1804340207" sldId="290"/>
            <ac:spMk id="268" creationId="{C8173DA1-BCC3-4991-9009-8294298E5A13}"/>
          </ac:spMkLst>
        </pc:spChg>
        <pc:grpChg chg="add mod">
          <ac:chgData name="Rita Megale Maruggi" userId="781a46cf-5b2a-4547-a6f8-2610442f928c" providerId="ADAL" clId="{52376773-229D-4992-BDB8-AC21050515F0}" dt="2020-12-11T07:00:25.727" v="9665" actId="164"/>
          <ac:grpSpMkLst>
            <pc:docMk/>
            <pc:sldMk cId="1804340207" sldId="290"/>
            <ac:grpSpMk id="2" creationId="{8A8689B0-7DAD-4355-AABD-D28C43DEF817}"/>
          </ac:grpSpMkLst>
        </pc:grpChg>
        <pc:grpChg chg="add mod">
          <ac:chgData name="Rita Megale Maruggi" userId="781a46cf-5b2a-4547-a6f8-2610442f928c" providerId="ADAL" clId="{52376773-229D-4992-BDB8-AC21050515F0}" dt="2020-12-11T06:59:47.460" v="9660" actId="164"/>
          <ac:grpSpMkLst>
            <pc:docMk/>
            <pc:sldMk cId="1804340207" sldId="290"/>
            <ac:grpSpMk id="3" creationId="{CA750F46-1BCC-4FD7-B68F-04276E6061D5}"/>
          </ac:grpSpMkLst>
        </pc:grpChg>
        <pc:grpChg chg="add mod">
          <ac:chgData name="Rita Megale Maruggi" userId="781a46cf-5b2a-4547-a6f8-2610442f928c" providerId="ADAL" clId="{52376773-229D-4992-BDB8-AC21050515F0}" dt="2020-12-11T07:00:25.727" v="9665" actId="164"/>
          <ac:grpSpMkLst>
            <pc:docMk/>
            <pc:sldMk cId="1804340207" sldId="290"/>
            <ac:grpSpMk id="4" creationId="{91BA39D8-052D-4A6F-8891-61E024B618D7}"/>
          </ac:grpSpMkLst>
        </pc:grpChg>
        <pc:grpChg chg="add mod">
          <ac:chgData name="Rita Megale Maruggi" userId="781a46cf-5b2a-4547-a6f8-2610442f928c" providerId="ADAL" clId="{52376773-229D-4992-BDB8-AC21050515F0}" dt="2020-12-11T07:01:05.651" v="9669" actId="164"/>
          <ac:grpSpMkLst>
            <pc:docMk/>
            <pc:sldMk cId="1804340207" sldId="290"/>
            <ac:grpSpMk id="5" creationId="{9DCF9BAE-E418-4FE5-8954-D2B86258D440}"/>
          </ac:grpSpMkLst>
        </pc:grpChg>
        <pc:grpChg chg="add del mod">
          <ac:chgData name="Rita Megale Maruggi" userId="781a46cf-5b2a-4547-a6f8-2610442f928c" providerId="ADAL" clId="{52376773-229D-4992-BDB8-AC21050515F0}" dt="2020-12-08T18:39:58.093" v="7066" actId="165"/>
          <ac:grpSpMkLst>
            <pc:docMk/>
            <pc:sldMk cId="1804340207" sldId="290"/>
            <ac:grpSpMk id="5" creationId="{D1D7201A-21DD-4E5F-877F-02AF72ADE40E}"/>
          </ac:grpSpMkLst>
        </pc:grpChg>
        <pc:grpChg chg="add mod">
          <ac:chgData name="Rita Megale Maruggi" userId="781a46cf-5b2a-4547-a6f8-2610442f928c" providerId="ADAL" clId="{52376773-229D-4992-BDB8-AC21050515F0}" dt="2020-12-11T07:01:28.765" v="9672" actId="164"/>
          <ac:grpSpMkLst>
            <pc:docMk/>
            <pc:sldMk cId="1804340207" sldId="290"/>
            <ac:grpSpMk id="6" creationId="{2A7AC690-6AB7-4084-BC83-2D1E5673A8CB}"/>
          </ac:grpSpMkLst>
        </pc:grpChg>
        <pc:grpChg chg="add mod">
          <ac:chgData name="Rita Megale Maruggi" userId="781a46cf-5b2a-4547-a6f8-2610442f928c" providerId="ADAL" clId="{52376773-229D-4992-BDB8-AC21050515F0}" dt="2020-12-11T07:01:49.337" v="9675" actId="164"/>
          <ac:grpSpMkLst>
            <pc:docMk/>
            <pc:sldMk cId="1804340207" sldId="290"/>
            <ac:grpSpMk id="7" creationId="{D8838852-E8DD-467B-96F2-EB0F30A186D2}"/>
          </ac:grpSpMkLst>
        </pc:grpChg>
        <pc:grpChg chg="add mod">
          <ac:chgData name="Rita Megale Maruggi" userId="781a46cf-5b2a-4547-a6f8-2610442f928c" providerId="ADAL" clId="{52376773-229D-4992-BDB8-AC21050515F0}" dt="2020-12-11T07:02:20.131" v="9677" actId="164"/>
          <ac:grpSpMkLst>
            <pc:docMk/>
            <pc:sldMk cId="1804340207" sldId="290"/>
            <ac:grpSpMk id="8" creationId="{750BB91C-AED8-47F6-9A83-F6B4530BA953}"/>
          </ac:grpSpMkLst>
        </pc:grpChg>
        <pc:grpChg chg="add mod">
          <ac:chgData name="Rita Megale Maruggi" userId="781a46cf-5b2a-4547-a6f8-2610442f928c" providerId="ADAL" clId="{52376773-229D-4992-BDB8-AC21050515F0}" dt="2020-12-11T07:02:56.550" v="9679" actId="164"/>
          <ac:grpSpMkLst>
            <pc:docMk/>
            <pc:sldMk cId="1804340207" sldId="290"/>
            <ac:grpSpMk id="9" creationId="{A50B4FB9-1934-4F06-BD2C-CAC684517359}"/>
          </ac:grpSpMkLst>
        </pc:grpChg>
        <pc:grpChg chg="add mod">
          <ac:chgData name="Rita Megale Maruggi" userId="781a46cf-5b2a-4547-a6f8-2610442f928c" providerId="ADAL" clId="{52376773-229D-4992-BDB8-AC21050515F0}" dt="2020-12-11T07:03:09.465" v="9681" actId="164"/>
          <ac:grpSpMkLst>
            <pc:docMk/>
            <pc:sldMk cId="1804340207" sldId="290"/>
            <ac:grpSpMk id="10" creationId="{83D03114-036F-454F-B81E-374AF24B7364}"/>
          </ac:grpSpMkLst>
        </pc:grpChg>
        <pc:grpChg chg="add mod">
          <ac:chgData name="Rita Megale Maruggi" userId="781a46cf-5b2a-4547-a6f8-2610442f928c" providerId="ADAL" clId="{52376773-229D-4992-BDB8-AC21050515F0}" dt="2020-12-11T07:08:17.347" v="9724" actId="164"/>
          <ac:grpSpMkLst>
            <pc:docMk/>
            <pc:sldMk cId="1804340207" sldId="290"/>
            <ac:grpSpMk id="11" creationId="{20273874-20CA-4F55-A50B-81293A36CA8B}"/>
          </ac:grpSpMkLst>
        </pc:grpChg>
        <pc:grpChg chg="add mod">
          <ac:chgData name="Rita Megale Maruggi" userId="781a46cf-5b2a-4547-a6f8-2610442f928c" providerId="ADAL" clId="{52376773-229D-4992-BDB8-AC21050515F0}" dt="2020-12-11T07:03:48.650" v="9685" actId="164"/>
          <ac:grpSpMkLst>
            <pc:docMk/>
            <pc:sldMk cId="1804340207" sldId="290"/>
            <ac:grpSpMk id="12" creationId="{F070969D-9D28-470F-981C-431A10B44937}"/>
          </ac:grpSpMkLst>
        </pc:grpChg>
        <pc:grpChg chg="add del mod">
          <ac:chgData name="Rita Megale Maruggi" userId="781a46cf-5b2a-4547-a6f8-2610442f928c" providerId="ADAL" clId="{52376773-229D-4992-BDB8-AC21050515F0}" dt="2020-12-10T13:01:39.629" v="8149" actId="478"/>
          <ac:grpSpMkLst>
            <pc:docMk/>
            <pc:sldMk cId="1804340207" sldId="290"/>
            <ac:grpSpMk id="13" creationId="{539AD50F-AE1C-401A-857B-A73EA1775C09}"/>
          </ac:grpSpMkLst>
        </pc:grpChg>
        <pc:grpChg chg="add mod">
          <ac:chgData name="Rita Megale Maruggi" userId="781a46cf-5b2a-4547-a6f8-2610442f928c" providerId="ADAL" clId="{52376773-229D-4992-BDB8-AC21050515F0}" dt="2020-12-11T07:07:42.073" v="9721" actId="164"/>
          <ac:grpSpMkLst>
            <pc:docMk/>
            <pc:sldMk cId="1804340207" sldId="290"/>
            <ac:grpSpMk id="13" creationId="{70EB2DC7-43BD-4530-88C9-16E1799D10FF}"/>
          </ac:grpSpMkLst>
        </pc:grpChg>
        <pc:grpChg chg="add mod">
          <ac:chgData name="Rita Megale Maruggi" userId="781a46cf-5b2a-4547-a6f8-2610442f928c" providerId="ADAL" clId="{52376773-229D-4992-BDB8-AC21050515F0}" dt="2020-12-11T07:07:42.046" v="9719" actId="164"/>
          <ac:grpSpMkLst>
            <pc:docMk/>
            <pc:sldMk cId="1804340207" sldId="290"/>
            <ac:grpSpMk id="14" creationId="{9BF226C4-F22B-43F7-B4CC-F78238DE8E5D}"/>
          </ac:grpSpMkLst>
        </pc:grpChg>
        <pc:grpChg chg="add mod">
          <ac:chgData name="Rita Megale Maruggi" userId="781a46cf-5b2a-4547-a6f8-2610442f928c" providerId="ADAL" clId="{52376773-229D-4992-BDB8-AC21050515F0}" dt="2020-12-11T07:07:42.044" v="9717" actId="164"/>
          <ac:grpSpMkLst>
            <pc:docMk/>
            <pc:sldMk cId="1804340207" sldId="290"/>
            <ac:grpSpMk id="15" creationId="{69C7EF1F-2C40-47E0-8F7B-5FE3E0EFF8AC}"/>
          </ac:grpSpMkLst>
        </pc:grpChg>
        <pc:grpChg chg="add del mod">
          <ac:chgData name="Rita Megale Maruggi" userId="781a46cf-5b2a-4547-a6f8-2610442f928c" providerId="ADAL" clId="{52376773-229D-4992-BDB8-AC21050515F0}" dt="2020-12-08T10:51:26.989" v="5540" actId="478"/>
          <ac:grpSpMkLst>
            <pc:docMk/>
            <pc:sldMk cId="1804340207" sldId="290"/>
            <ac:grpSpMk id="16" creationId="{DF2DF359-81A0-43A7-8006-0D571954F726}"/>
          </ac:grpSpMkLst>
        </pc:grpChg>
        <pc:grpChg chg="add mod">
          <ac:chgData name="Rita Megale Maruggi" userId="781a46cf-5b2a-4547-a6f8-2610442f928c" providerId="ADAL" clId="{52376773-229D-4992-BDB8-AC21050515F0}" dt="2020-12-11T07:07:42.035" v="9713" actId="164"/>
          <ac:grpSpMkLst>
            <pc:docMk/>
            <pc:sldMk cId="1804340207" sldId="290"/>
            <ac:grpSpMk id="17" creationId="{2CF57D69-03A7-4535-8262-DC36B470B0D7}"/>
          </ac:grpSpMkLst>
        </pc:grpChg>
        <pc:grpChg chg="add mod">
          <ac:chgData name="Rita Megale Maruggi" userId="781a46cf-5b2a-4547-a6f8-2610442f928c" providerId="ADAL" clId="{52376773-229D-4992-BDB8-AC21050515F0}" dt="2020-12-11T07:07:42.031" v="9711" actId="164"/>
          <ac:grpSpMkLst>
            <pc:docMk/>
            <pc:sldMk cId="1804340207" sldId="290"/>
            <ac:grpSpMk id="18" creationId="{322F9898-245E-4892-95EF-69E5635D8948}"/>
          </ac:grpSpMkLst>
        </pc:grpChg>
        <pc:grpChg chg="del">
          <ac:chgData name="Rita Megale Maruggi" userId="781a46cf-5b2a-4547-a6f8-2610442f928c" providerId="ADAL" clId="{52376773-229D-4992-BDB8-AC21050515F0}" dt="2020-12-08T10:47:11.335" v="5484" actId="478"/>
          <ac:grpSpMkLst>
            <pc:docMk/>
            <pc:sldMk cId="1804340207" sldId="290"/>
            <ac:grpSpMk id="18" creationId="{B15CD352-57F7-4242-B4CF-CA3EDC44E961}"/>
          </ac:grpSpMkLst>
        </pc:grpChg>
        <pc:grpChg chg="mod">
          <ac:chgData name="Rita Megale Maruggi" userId="781a46cf-5b2a-4547-a6f8-2610442f928c" providerId="ADAL" clId="{52376773-229D-4992-BDB8-AC21050515F0}" dt="2020-12-08T18:35:38.660" v="7000"/>
          <ac:grpSpMkLst>
            <pc:docMk/>
            <pc:sldMk cId="1804340207" sldId="290"/>
            <ac:grpSpMk id="18" creationId="{E64ED10A-1795-459A-9115-771938936D25}"/>
          </ac:grpSpMkLst>
        </pc:grpChg>
        <pc:grpChg chg="add del mod">
          <ac:chgData name="Rita Megale Maruggi" userId="781a46cf-5b2a-4547-a6f8-2610442f928c" providerId="ADAL" clId="{52376773-229D-4992-BDB8-AC21050515F0}" dt="2020-12-08T10:52:20.374" v="5563" actId="478"/>
          <ac:grpSpMkLst>
            <pc:docMk/>
            <pc:sldMk cId="1804340207" sldId="290"/>
            <ac:grpSpMk id="19" creationId="{D6C79703-C2F2-4E4D-89BA-372B5BFCFD38}"/>
          </ac:grpSpMkLst>
        </pc:grpChg>
        <pc:grpChg chg="add mod">
          <ac:chgData name="Rita Megale Maruggi" userId="781a46cf-5b2a-4547-a6f8-2610442f928c" providerId="ADAL" clId="{52376773-229D-4992-BDB8-AC21050515F0}" dt="2020-12-11T07:07:42.028" v="9709" actId="164"/>
          <ac:grpSpMkLst>
            <pc:docMk/>
            <pc:sldMk cId="1804340207" sldId="290"/>
            <ac:grpSpMk id="19" creationId="{F006D5E8-BE97-4951-AADA-5B6FC9B6F178}"/>
          </ac:grpSpMkLst>
        </pc:grpChg>
        <pc:grpChg chg="add mod">
          <ac:chgData name="Rita Megale Maruggi" userId="781a46cf-5b2a-4547-a6f8-2610442f928c" providerId="ADAL" clId="{52376773-229D-4992-BDB8-AC21050515F0}" dt="2020-12-11T07:07:42.027" v="9707" actId="164"/>
          <ac:grpSpMkLst>
            <pc:docMk/>
            <pc:sldMk cId="1804340207" sldId="290"/>
            <ac:grpSpMk id="20" creationId="{3CE12F60-E663-4966-8AFD-E7DAFA66FE6A}"/>
          </ac:grpSpMkLst>
        </pc:grpChg>
        <pc:grpChg chg="add del mod">
          <ac:chgData name="Rita Megale Maruggi" userId="781a46cf-5b2a-4547-a6f8-2610442f928c" providerId="ADAL" clId="{52376773-229D-4992-BDB8-AC21050515F0}" dt="2020-12-08T11:00:42.155" v="5761" actId="165"/>
          <ac:grpSpMkLst>
            <pc:docMk/>
            <pc:sldMk cId="1804340207" sldId="290"/>
            <ac:grpSpMk id="21" creationId="{67AB3FEC-2A03-4117-999F-F31D05F861A3}"/>
          </ac:grpSpMkLst>
        </pc:grpChg>
        <pc:grpChg chg="add mod">
          <ac:chgData name="Rita Megale Maruggi" userId="781a46cf-5b2a-4547-a6f8-2610442f928c" providerId="ADAL" clId="{52376773-229D-4992-BDB8-AC21050515F0}" dt="2020-12-11T07:08:17.347" v="9724" actId="164"/>
          <ac:grpSpMkLst>
            <pc:docMk/>
            <pc:sldMk cId="1804340207" sldId="290"/>
            <ac:grpSpMk id="21" creationId="{EC5019C5-BAE7-4AE3-A22B-9BEC2EE85845}"/>
          </ac:grpSpMkLst>
        </pc:grpChg>
        <pc:grpChg chg="add mod">
          <ac:chgData name="Rita Megale Maruggi" userId="781a46cf-5b2a-4547-a6f8-2610442f928c" providerId="ADAL" clId="{52376773-229D-4992-BDB8-AC21050515F0}" dt="2020-12-11T07:08:54.758" v="9727" actId="164"/>
          <ac:grpSpMkLst>
            <pc:docMk/>
            <pc:sldMk cId="1804340207" sldId="290"/>
            <ac:grpSpMk id="22" creationId="{0F1AA663-4A3F-43BC-A577-A4A462C5DAA4}"/>
          </ac:grpSpMkLst>
        </pc:grpChg>
        <pc:grpChg chg="add mod">
          <ac:chgData name="Rita Megale Maruggi" userId="781a46cf-5b2a-4547-a6f8-2610442f928c" providerId="ADAL" clId="{52376773-229D-4992-BDB8-AC21050515F0}" dt="2020-12-11T07:09:07.353" v="9729" actId="164"/>
          <ac:grpSpMkLst>
            <pc:docMk/>
            <pc:sldMk cId="1804340207" sldId="290"/>
            <ac:grpSpMk id="23" creationId="{D0A6ACFB-ED6C-48A5-98D3-B74D6F0E1260}"/>
          </ac:grpSpMkLst>
        </pc:grpChg>
        <pc:grpChg chg="add mod">
          <ac:chgData name="Rita Megale Maruggi" userId="781a46cf-5b2a-4547-a6f8-2610442f928c" providerId="ADAL" clId="{52376773-229D-4992-BDB8-AC21050515F0}" dt="2020-12-11T07:09:29.395" v="9731" actId="164"/>
          <ac:grpSpMkLst>
            <pc:docMk/>
            <pc:sldMk cId="1804340207" sldId="290"/>
            <ac:grpSpMk id="24" creationId="{EB4800BE-91F1-4033-BC55-C003FD6DDF8E}"/>
          </ac:grpSpMkLst>
        </pc:grpChg>
        <pc:grpChg chg="add mod">
          <ac:chgData name="Rita Megale Maruggi" userId="781a46cf-5b2a-4547-a6f8-2610442f928c" providerId="ADAL" clId="{52376773-229D-4992-BDB8-AC21050515F0}" dt="2020-12-11T07:10:13.475" v="9738" actId="164"/>
          <ac:grpSpMkLst>
            <pc:docMk/>
            <pc:sldMk cId="1804340207" sldId="290"/>
            <ac:grpSpMk id="25" creationId="{F45474D2-62BD-447F-B767-957DD951A99E}"/>
          </ac:grpSpMkLst>
        </pc:grpChg>
        <pc:grpChg chg="add mod">
          <ac:chgData name="Rita Megale Maruggi" userId="781a46cf-5b2a-4547-a6f8-2610442f928c" providerId="ADAL" clId="{52376773-229D-4992-BDB8-AC21050515F0}" dt="2020-12-11T07:10:35.368" v="9740" actId="164"/>
          <ac:grpSpMkLst>
            <pc:docMk/>
            <pc:sldMk cId="1804340207" sldId="290"/>
            <ac:grpSpMk id="26" creationId="{3456BE3F-F354-43B1-8E75-560C3F337731}"/>
          </ac:grpSpMkLst>
        </pc:grpChg>
        <pc:grpChg chg="add del mod">
          <ac:chgData name="Rita Megale Maruggi" userId="781a46cf-5b2a-4547-a6f8-2610442f928c" providerId="ADAL" clId="{52376773-229D-4992-BDB8-AC21050515F0}" dt="2020-12-10T13:41:38.445" v="8654" actId="478"/>
          <ac:grpSpMkLst>
            <pc:docMk/>
            <pc:sldMk cId="1804340207" sldId="290"/>
            <ac:grpSpMk id="26" creationId="{93C2E1DA-675A-460A-BD01-317842E13B3D}"/>
          </ac:grpSpMkLst>
        </pc:grpChg>
        <pc:grpChg chg="add mod">
          <ac:chgData name="Rita Megale Maruggi" userId="781a46cf-5b2a-4547-a6f8-2610442f928c" providerId="ADAL" clId="{52376773-229D-4992-BDB8-AC21050515F0}" dt="2020-12-11T07:10:51.237" v="9742" actId="164"/>
          <ac:grpSpMkLst>
            <pc:docMk/>
            <pc:sldMk cId="1804340207" sldId="290"/>
            <ac:grpSpMk id="27" creationId="{7B55E239-400E-45DF-A405-8856AD33E1B1}"/>
          </ac:grpSpMkLst>
        </pc:grpChg>
        <pc:grpChg chg="add del mod">
          <ac:chgData name="Rita Megale Maruggi" userId="781a46cf-5b2a-4547-a6f8-2610442f928c" providerId="ADAL" clId="{52376773-229D-4992-BDB8-AC21050515F0}" dt="2020-12-08T10:48:44.523" v="5513" actId="478"/>
          <ac:grpSpMkLst>
            <pc:docMk/>
            <pc:sldMk cId="1804340207" sldId="290"/>
            <ac:grpSpMk id="28" creationId="{68012F07-F71A-4A2B-8523-2A95213D9A1C}"/>
          </ac:grpSpMkLst>
        </pc:grpChg>
        <pc:grpChg chg="add mod">
          <ac:chgData name="Rita Megale Maruggi" userId="781a46cf-5b2a-4547-a6f8-2610442f928c" providerId="ADAL" clId="{52376773-229D-4992-BDB8-AC21050515F0}" dt="2020-12-11T07:11:09.574" v="9744" actId="164"/>
          <ac:grpSpMkLst>
            <pc:docMk/>
            <pc:sldMk cId="1804340207" sldId="290"/>
            <ac:grpSpMk id="28" creationId="{6F669B5E-3C78-4FCB-94EC-DDED956F72C6}"/>
          </ac:grpSpMkLst>
        </pc:grpChg>
        <pc:grpChg chg="mod">
          <ac:chgData name="Rita Megale Maruggi" userId="781a46cf-5b2a-4547-a6f8-2610442f928c" providerId="ADAL" clId="{52376773-229D-4992-BDB8-AC21050515F0}" dt="2020-12-08T10:48:28.447" v="5510"/>
          <ac:grpSpMkLst>
            <pc:docMk/>
            <pc:sldMk cId="1804340207" sldId="290"/>
            <ac:grpSpMk id="32" creationId="{11598E88-430F-4A26-8F00-5AECBE156776}"/>
          </ac:grpSpMkLst>
        </pc:grpChg>
        <pc:grpChg chg="add del mod">
          <ac:chgData name="Rita Megale Maruggi" userId="781a46cf-5b2a-4547-a6f8-2610442f928c" providerId="ADAL" clId="{52376773-229D-4992-BDB8-AC21050515F0}" dt="2020-12-10T13:01:41.818" v="8150" actId="478"/>
          <ac:grpSpMkLst>
            <pc:docMk/>
            <pc:sldMk cId="1804340207" sldId="290"/>
            <ac:grpSpMk id="37" creationId="{6FCFA058-95F3-4088-AD4B-C493C987137B}"/>
          </ac:grpSpMkLst>
        </pc:grpChg>
        <pc:grpChg chg="mod">
          <ac:chgData name="Rita Megale Maruggi" userId="781a46cf-5b2a-4547-a6f8-2610442f928c" providerId="ADAL" clId="{52376773-229D-4992-BDB8-AC21050515F0}" dt="2020-12-08T18:35:50.159" v="7001"/>
          <ac:grpSpMkLst>
            <pc:docMk/>
            <pc:sldMk cId="1804340207" sldId="290"/>
            <ac:grpSpMk id="39" creationId="{7CB54A09-711B-4DD0-A84C-C450C6BD401A}"/>
          </ac:grpSpMkLst>
        </pc:grpChg>
        <pc:grpChg chg="add del mod">
          <ac:chgData name="Rita Megale Maruggi" userId="781a46cf-5b2a-4547-a6f8-2610442f928c" providerId="ADAL" clId="{52376773-229D-4992-BDB8-AC21050515F0}" dt="2020-12-08T10:49:31.568" v="5522" actId="478"/>
          <ac:grpSpMkLst>
            <pc:docMk/>
            <pc:sldMk cId="1804340207" sldId="290"/>
            <ac:grpSpMk id="49" creationId="{240D116A-43A4-4762-9988-5A39FC35FBC4}"/>
          </ac:grpSpMkLst>
        </pc:grpChg>
        <pc:grpChg chg="mod">
          <ac:chgData name="Rita Megale Maruggi" userId="781a46cf-5b2a-4547-a6f8-2610442f928c" providerId="ADAL" clId="{52376773-229D-4992-BDB8-AC21050515F0}" dt="2020-12-08T10:49:17.849" v="5519"/>
          <ac:grpSpMkLst>
            <pc:docMk/>
            <pc:sldMk cId="1804340207" sldId="290"/>
            <ac:grpSpMk id="53" creationId="{CA9AF40E-9596-48AA-9C29-5FEE94669A6A}"/>
          </ac:grpSpMkLst>
        </pc:grpChg>
        <pc:grpChg chg="add del mod topLvl">
          <ac:chgData name="Rita Megale Maruggi" userId="781a46cf-5b2a-4547-a6f8-2610442f928c" providerId="ADAL" clId="{52376773-229D-4992-BDB8-AC21050515F0}" dt="2020-12-10T13:01:44.979" v="8151" actId="478"/>
          <ac:grpSpMkLst>
            <pc:docMk/>
            <pc:sldMk cId="1804340207" sldId="290"/>
            <ac:grpSpMk id="69" creationId="{CBD7BCD8-9DAD-4BF8-960A-C35E09020ED4}"/>
          </ac:grpSpMkLst>
        </pc:grpChg>
        <pc:grpChg chg="mod">
          <ac:chgData name="Rita Megale Maruggi" userId="781a46cf-5b2a-4547-a6f8-2610442f928c" providerId="ADAL" clId="{52376773-229D-4992-BDB8-AC21050515F0}" dt="2020-12-08T18:39:58.093" v="7066" actId="165"/>
          <ac:grpSpMkLst>
            <pc:docMk/>
            <pc:sldMk cId="1804340207" sldId="290"/>
            <ac:grpSpMk id="74" creationId="{005190D1-2E0B-4454-854D-3A47E5629A4B}"/>
          </ac:grpSpMkLst>
        </pc:grpChg>
        <pc:grpChg chg="mod">
          <ac:chgData name="Rita Megale Maruggi" userId="781a46cf-5b2a-4547-a6f8-2610442f928c" providerId="ADAL" clId="{52376773-229D-4992-BDB8-AC21050515F0}" dt="2020-12-08T18:39:58.093" v="7066" actId="165"/>
          <ac:grpSpMkLst>
            <pc:docMk/>
            <pc:sldMk cId="1804340207" sldId="290"/>
            <ac:grpSpMk id="75" creationId="{4AC43345-5D6A-4890-9F65-F843D479BC00}"/>
          </ac:grpSpMkLst>
        </pc:grpChg>
        <pc:grpChg chg="mod">
          <ac:chgData name="Rita Megale Maruggi" userId="781a46cf-5b2a-4547-a6f8-2610442f928c" providerId="ADAL" clId="{52376773-229D-4992-BDB8-AC21050515F0}" dt="2020-12-08T18:39:58.093" v="7066" actId="165"/>
          <ac:grpSpMkLst>
            <pc:docMk/>
            <pc:sldMk cId="1804340207" sldId="290"/>
            <ac:grpSpMk id="78" creationId="{07A79025-3EEF-401D-90F5-456C3A1C3576}"/>
          </ac:grpSpMkLst>
        </pc:grpChg>
        <pc:grpChg chg="add del mod">
          <ac:chgData name="Rita Megale Maruggi" userId="781a46cf-5b2a-4547-a6f8-2610442f928c" providerId="ADAL" clId="{52376773-229D-4992-BDB8-AC21050515F0}" dt="2020-12-08T11:07:37.806" v="5900" actId="478"/>
          <ac:grpSpMkLst>
            <pc:docMk/>
            <pc:sldMk cId="1804340207" sldId="290"/>
            <ac:grpSpMk id="86" creationId="{9A7FA031-F985-46E6-91D6-4D9217A2FD7D}"/>
          </ac:grpSpMkLst>
        </pc:grpChg>
        <pc:grpChg chg="mod">
          <ac:chgData name="Rita Megale Maruggi" userId="781a46cf-5b2a-4547-a6f8-2610442f928c" providerId="ADAL" clId="{52376773-229D-4992-BDB8-AC21050515F0}" dt="2020-12-08T11:07:19.788" v="5896"/>
          <ac:grpSpMkLst>
            <pc:docMk/>
            <pc:sldMk cId="1804340207" sldId="290"/>
            <ac:grpSpMk id="91" creationId="{C5E235EA-CBCF-481D-BCF0-150756E1C385}"/>
          </ac:grpSpMkLst>
        </pc:grpChg>
        <pc:grpChg chg="add del mod">
          <ac:chgData name="Rita Megale Maruggi" userId="781a46cf-5b2a-4547-a6f8-2610442f928c" providerId="ADAL" clId="{52376773-229D-4992-BDB8-AC21050515F0}" dt="2020-12-11T06:57:59.414" v="9626" actId="165"/>
          <ac:grpSpMkLst>
            <pc:docMk/>
            <pc:sldMk cId="1804340207" sldId="290"/>
            <ac:grpSpMk id="103" creationId="{00114F61-2150-4142-B25E-EEA0DEC278C2}"/>
          </ac:grpSpMkLst>
        </pc:grpChg>
        <pc:grpChg chg="mod topLvl">
          <ac:chgData name="Rita Megale Maruggi" userId="781a46cf-5b2a-4547-a6f8-2610442f928c" providerId="ADAL" clId="{52376773-229D-4992-BDB8-AC21050515F0}" dt="2020-12-11T06:59:34.113" v="9659" actId="164"/>
          <ac:grpSpMkLst>
            <pc:docMk/>
            <pc:sldMk cId="1804340207" sldId="290"/>
            <ac:grpSpMk id="107" creationId="{6ECD5222-B257-4165-9EC4-C13B7595CEDB}"/>
          </ac:grpSpMkLst>
        </pc:grpChg>
        <pc:grpChg chg="mod topLvl">
          <ac:chgData name="Rita Megale Maruggi" userId="781a46cf-5b2a-4547-a6f8-2610442f928c" providerId="ADAL" clId="{52376773-229D-4992-BDB8-AC21050515F0}" dt="2020-12-11T06:59:34.113" v="9659" actId="164"/>
          <ac:grpSpMkLst>
            <pc:docMk/>
            <pc:sldMk cId="1804340207" sldId="290"/>
            <ac:grpSpMk id="110" creationId="{A1C1E816-9FC4-45FC-BEF6-0AB39DE8B578}"/>
          </ac:grpSpMkLst>
        </pc:grpChg>
        <pc:grpChg chg="add del mod">
          <ac:chgData name="Rita Megale Maruggi" userId="781a46cf-5b2a-4547-a6f8-2610442f928c" providerId="ADAL" clId="{52376773-229D-4992-BDB8-AC21050515F0}" dt="2020-12-08T18:35:37.070" v="6999" actId="478"/>
          <ac:grpSpMkLst>
            <pc:docMk/>
            <pc:sldMk cId="1804340207" sldId="290"/>
            <ac:grpSpMk id="116" creationId="{A5262442-58B0-4F2B-BF07-03E72C0A3592}"/>
          </ac:grpSpMkLst>
        </pc:grpChg>
        <pc:grpChg chg="mod topLvl">
          <ac:chgData name="Rita Megale Maruggi" userId="781a46cf-5b2a-4547-a6f8-2610442f928c" providerId="ADAL" clId="{52376773-229D-4992-BDB8-AC21050515F0}" dt="2020-12-11T06:59:34.113" v="9659" actId="164"/>
          <ac:grpSpMkLst>
            <pc:docMk/>
            <pc:sldMk cId="1804340207" sldId="290"/>
            <ac:grpSpMk id="117" creationId="{44357CC9-0C47-4D16-A0C3-1FAE4D22AC62}"/>
          </ac:grpSpMkLst>
        </pc:grpChg>
        <pc:grpChg chg="add del mod">
          <ac:chgData name="Rita Megale Maruggi" userId="781a46cf-5b2a-4547-a6f8-2610442f928c" providerId="ADAL" clId="{52376773-229D-4992-BDB8-AC21050515F0}" dt="2020-12-11T06:57:59.414" v="9626" actId="165"/>
          <ac:grpSpMkLst>
            <pc:docMk/>
            <pc:sldMk cId="1804340207" sldId="290"/>
            <ac:grpSpMk id="137" creationId="{33FA1F0D-C904-42FA-88AF-B56D01E7A8C8}"/>
          </ac:grpSpMkLst>
        </pc:grpChg>
        <pc:grpChg chg="mod topLvl">
          <ac:chgData name="Rita Megale Maruggi" userId="781a46cf-5b2a-4547-a6f8-2610442f928c" providerId="ADAL" clId="{52376773-229D-4992-BDB8-AC21050515F0}" dt="2020-12-11T07:03:37.117" v="9683" actId="164"/>
          <ac:grpSpMkLst>
            <pc:docMk/>
            <pc:sldMk cId="1804340207" sldId="290"/>
            <ac:grpSpMk id="139" creationId="{5251641C-4EB1-4D5A-960F-2F109529DE86}"/>
          </ac:grpSpMkLst>
        </pc:grpChg>
        <pc:grpChg chg="add mod">
          <ac:chgData name="Rita Megale Maruggi" userId="781a46cf-5b2a-4547-a6f8-2610442f928c" providerId="ADAL" clId="{52376773-229D-4992-BDB8-AC21050515F0}" dt="2020-12-10T13:08:09.059" v="8349" actId="164"/>
          <ac:grpSpMkLst>
            <pc:docMk/>
            <pc:sldMk cId="1804340207" sldId="290"/>
            <ac:grpSpMk id="168" creationId="{29397B40-818A-43FC-A78D-468262843D74}"/>
          </ac:grpSpMkLst>
        </pc:grpChg>
        <pc:grpChg chg="mod">
          <ac:chgData name="Rita Megale Maruggi" userId="781a46cf-5b2a-4547-a6f8-2610442f928c" providerId="ADAL" clId="{52376773-229D-4992-BDB8-AC21050515F0}" dt="2020-12-10T13:04:54.076" v="8274"/>
          <ac:grpSpMkLst>
            <pc:docMk/>
            <pc:sldMk cId="1804340207" sldId="290"/>
            <ac:grpSpMk id="173" creationId="{C1FE7AD9-88DD-4A5E-8316-7B006148DB2B}"/>
          </ac:grpSpMkLst>
        </pc:grpChg>
        <pc:grpChg chg="add del mod">
          <ac:chgData name="Rita Megale Maruggi" userId="781a46cf-5b2a-4547-a6f8-2610442f928c" providerId="ADAL" clId="{52376773-229D-4992-BDB8-AC21050515F0}" dt="2020-12-11T06:57:59.414" v="9626" actId="165"/>
          <ac:grpSpMkLst>
            <pc:docMk/>
            <pc:sldMk cId="1804340207" sldId="290"/>
            <ac:grpSpMk id="195" creationId="{F6F386BE-0997-435A-872D-6030F98662E2}"/>
          </ac:grpSpMkLst>
        </pc:grpChg>
        <pc:grpChg chg="mod topLvl">
          <ac:chgData name="Rita Megale Maruggi" userId="781a46cf-5b2a-4547-a6f8-2610442f928c" providerId="ADAL" clId="{52376773-229D-4992-BDB8-AC21050515F0}" dt="2020-12-11T07:08:54.758" v="9727" actId="164"/>
          <ac:grpSpMkLst>
            <pc:docMk/>
            <pc:sldMk cId="1804340207" sldId="290"/>
            <ac:grpSpMk id="200" creationId="{D0A6C1B3-B9DC-4FA8-B5E5-419096F2A854}"/>
          </ac:grpSpMkLst>
        </pc:grpChg>
        <pc:grpChg chg="add del mod">
          <ac:chgData name="Rita Megale Maruggi" userId="781a46cf-5b2a-4547-a6f8-2610442f928c" providerId="ADAL" clId="{52376773-229D-4992-BDB8-AC21050515F0}" dt="2020-12-11T06:57:59.414" v="9626" actId="165"/>
          <ac:grpSpMkLst>
            <pc:docMk/>
            <pc:sldMk cId="1804340207" sldId="290"/>
            <ac:grpSpMk id="216" creationId="{0E0FA912-FC85-4FE6-9E75-02444FC8AFF2}"/>
          </ac:grpSpMkLst>
        </pc:grpChg>
        <pc:grpChg chg="del mod topLvl">
          <ac:chgData name="Rita Megale Maruggi" userId="781a46cf-5b2a-4547-a6f8-2610442f928c" providerId="ADAL" clId="{52376773-229D-4992-BDB8-AC21050515F0}" dt="2020-12-11T06:58:09.359" v="9627" actId="165"/>
          <ac:grpSpMkLst>
            <pc:docMk/>
            <pc:sldMk cId="1804340207" sldId="290"/>
            <ac:grpSpMk id="217" creationId="{5105CF0D-62D8-47C4-A2B7-45D6C27C9405}"/>
          </ac:grpSpMkLst>
        </pc:grpChg>
        <pc:grpChg chg="mod topLvl">
          <ac:chgData name="Rita Megale Maruggi" userId="781a46cf-5b2a-4547-a6f8-2610442f928c" providerId="ADAL" clId="{52376773-229D-4992-BDB8-AC21050515F0}" dt="2020-12-11T07:10:13.475" v="9738" actId="164"/>
          <ac:grpSpMkLst>
            <pc:docMk/>
            <pc:sldMk cId="1804340207" sldId="290"/>
            <ac:grpSpMk id="227" creationId="{42FADF70-027D-4DC5-9D75-859BCE6EFA1E}"/>
          </ac:grpSpMkLst>
        </pc:grpChg>
        <pc:picChg chg="add del mod">
          <ac:chgData name="Rita Megale Maruggi" userId="781a46cf-5b2a-4547-a6f8-2610442f928c" providerId="ADAL" clId="{52376773-229D-4992-BDB8-AC21050515F0}" dt="2020-12-08T10:47:55.032" v="5506" actId="478"/>
          <ac:picMkLst>
            <pc:docMk/>
            <pc:sldMk cId="1804340207" sldId="290"/>
            <ac:picMk id="2" creationId="{3352B802-F4C4-4F45-86EA-A3DE7CDE821D}"/>
          </ac:picMkLst>
        </pc:picChg>
        <pc:picChg chg="add del mod">
          <ac:chgData name="Rita Megale Maruggi" userId="781a46cf-5b2a-4547-a6f8-2610442f928c" providerId="ADAL" clId="{52376773-229D-4992-BDB8-AC21050515F0}" dt="2020-12-08T10:48:18.461" v="5509" actId="478"/>
          <ac:picMkLst>
            <pc:docMk/>
            <pc:sldMk cId="1804340207" sldId="290"/>
            <ac:picMk id="4" creationId="{C5E80B00-1C96-47F8-82C7-7944626D65CA}"/>
          </ac:picMkLst>
        </pc:picChg>
        <pc:picChg chg="del mod topLvl">
          <ac:chgData name="Rita Megale Maruggi" userId="781a46cf-5b2a-4547-a6f8-2610442f928c" providerId="ADAL" clId="{52376773-229D-4992-BDB8-AC21050515F0}" dt="2020-12-08T11:05:53.471" v="5884" actId="478"/>
          <ac:picMkLst>
            <pc:docMk/>
            <pc:sldMk cId="1804340207" sldId="290"/>
            <ac:picMk id="5" creationId="{BAB62A1D-FF07-4FE5-A0B2-D9A5EFB67CE0}"/>
          </ac:picMkLst>
        </pc:picChg>
        <pc:picChg chg="add del mod">
          <ac:chgData name="Rita Megale Maruggi" userId="781a46cf-5b2a-4547-a6f8-2610442f928c" providerId="ADAL" clId="{52376773-229D-4992-BDB8-AC21050515F0}" dt="2020-12-08T10:49:16.539" v="5518" actId="478"/>
          <ac:picMkLst>
            <pc:docMk/>
            <pc:sldMk cId="1804340207" sldId="290"/>
            <ac:picMk id="7" creationId="{F9F6EAFE-2558-4B00-902E-094C9787F6C7}"/>
          </ac:picMkLst>
        </pc:picChg>
        <pc:picChg chg="add mod">
          <ac:chgData name="Rita Megale Maruggi" userId="781a46cf-5b2a-4547-a6f8-2610442f928c" providerId="ADAL" clId="{52376773-229D-4992-BDB8-AC21050515F0}" dt="2020-12-08T10:51:19.743" v="5538" actId="164"/>
          <ac:picMkLst>
            <pc:docMk/>
            <pc:sldMk cId="1804340207" sldId="290"/>
            <ac:picMk id="8" creationId="{E916F5F2-7043-4C0C-A2A3-D35E06036373}"/>
          </ac:picMkLst>
        </pc:picChg>
        <pc:picChg chg="add mod">
          <ac:chgData name="Rita Megale Maruggi" userId="781a46cf-5b2a-4547-a6f8-2610442f928c" providerId="ADAL" clId="{52376773-229D-4992-BDB8-AC21050515F0}" dt="2020-12-08T10:52:14.392" v="5561" actId="164"/>
          <ac:picMkLst>
            <pc:docMk/>
            <pc:sldMk cId="1804340207" sldId="290"/>
            <ac:picMk id="17" creationId="{5676F1F0-5CA3-4DD4-94FF-15024829FE16}"/>
          </ac:picMkLst>
        </pc:picChg>
        <pc:picChg chg="add del mod topLvl">
          <ac:chgData name="Rita Megale Maruggi" userId="781a46cf-5b2a-4547-a6f8-2610442f928c" providerId="ADAL" clId="{52376773-229D-4992-BDB8-AC21050515F0}" dt="2020-12-08T11:05:17.013" v="5874" actId="478"/>
          <ac:picMkLst>
            <pc:docMk/>
            <pc:sldMk cId="1804340207" sldId="290"/>
            <ac:picMk id="20" creationId="{38A61B34-1ACE-4D20-A649-087BA921C12C}"/>
          </ac:picMkLst>
        </pc:picChg>
        <pc:picChg chg="add del mod">
          <ac:chgData name="Rita Megale Maruggi" userId="781a46cf-5b2a-4547-a6f8-2610442f928c" providerId="ADAL" clId="{52376773-229D-4992-BDB8-AC21050515F0}" dt="2020-12-08T11:06:31.055" v="5890" actId="478"/>
          <ac:picMkLst>
            <pc:docMk/>
            <pc:sldMk cId="1804340207" sldId="290"/>
            <ac:picMk id="22" creationId="{AA4F14CA-D494-4A95-AD16-1E30565D54E8}"/>
          </ac:picMkLst>
        </pc:picChg>
        <pc:picChg chg="del mod topLvl">
          <ac:chgData name="Rita Megale Maruggi" userId="781a46cf-5b2a-4547-a6f8-2610442f928c" providerId="ADAL" clId="{52376773-229D-4992-BDB8-AC21050515F0}" dt="2020-12-08T11:05:50.717" v="5883" actId="478"/>
          <ac:picMkLst>
            <pc:docMk/>
            <pc:sldMk cId="1804340207" sldId="290"/>
            <ac:picMk id="23" creationId="{38AB11BA-A01F-40B0-AA7B-56F8E3D98E11}"/>
          </ac:picMkLst>
        </pc:picChg>
        <pc:picChg chg="add del mod">
          <ac:chgData name="Rita Megale Maruggi" userId="781a46cf-5b2a-4547-a6f8-2610442f928c" providerId="ADAL" clId="{52376773-229D-4992-BDB8-AC21050515F0}" dt="2020-12-08T18:35:35.117" v="6998" actId="478"/>
          <ac:picMkLst>
            <pc:docMk/>
            <pc:sldMk cId="1804340207" sldId="290"/>
            <ac:picMk id="24" creationId="{93C4AED4-1C8C-4DE9-96E9-E0E59606D734}"/>
          </ac:picMkLst>
        </pc:picChg>
        <pc:picChg chg="add del mod">
          <ac:chgData name="Rita Megale Maruggi" userId="781a46cf-5b2a-4547-a6f8-2610442f928c" providerId="ADAL" clId="{52376773-229D-4992-BDB8-AC21050515F0}" dt="2020-12-08T18:35:35.117" v="6998" actId="478"/>
          <ac:picMkLst>
            <pc:docMk/>
            <pc:sldMk cId="1804340207" sldId="290"/>
            <ac:picMk id="25" creationId="{E0B65CFB-4ADC-4183-B7E6-9BDD1B183DB8}"/>
          </ac:picMkLst>
        </pc:picChg>
        <pc:picChg chg="add mod">
          <ac:chgData name="Rita Megale Maruggi" userId="781a46cf-5b2a-4547-a6f8-2610442f928c" providerId="ADAL" clId="{52376773-229D-4992-BDB8-AC21050515F0}" dt="2020-12-08T11:11:03.394" v="6164" actId="164"/>
          <ac:picMkLst>
            <pc:docMk/>
            <pc:sldMk cId="1804340207" sldId="290"/>
            <ac:picMk id="26" creationId="{A756D87A-7543-422A-AF0F-A825B62BC07A}"/>
          </ac:picMkLst>
        </pc:picChg>
        <pc:picChg chg="mod">
          <ac:chgData name="Rita Megale Maruggi" userId="781a46cf-5b2a-4547-a6f8-2610442f928c" providerId="ADAL" clId="{52376773-229D-4992-BDB8-AC21050515F0}" dt="2020-12-08T18:35:38.660" v="7000"/>
          <ac:picMkLst>
            <pc:docMk/>
            <pc:sldMk cId="1804340207" sldId="290"/>
            <ac:picMk id="27" creationId="{8F7E7917-50B3-47E5-ACC2-1082E7480333}"/>
          </ac:picMkLst>
        </pc:picChg>
        <pc:picChg chg="mod">
          <ac:chgData name="Rita Megale Maruggi" userId="781a46cf-5b2a-4547-a6f8-2610442f928c" providerId="ADAL" clId="{52376773-229D-4992-BDB8-AC21050515F0}" dt="2020-12-08T18:35:38.660" v="7000"/>
          <ac:picMkLst>
            <pc:docMk/>
            <pc:sldMk cId="1804340207" sldId="290"/>
            <ac:picMk id="35" creationId="{00D9DA02-988F-4492-AE5E-AB2885A6EFFE}"/>
          </ac:picMkLst>
        </pc:picChg>
        <pc:picChg chg="mod">
          <ac:chgData name="Rita Megale Maruggi" userId="781a46cf-5b2a-4547-a6f8-2610442f928c" providerId="ADAL" clId="{52376773-229D-4992-BDB8-AC21050515F0}" dt="2020-12-08T10:48:28.447" v="5510"/>
          <ac:picMkLst>
            <pc:docMk/>
            <pc:sldMk cId="1804340207" sldId="290"/>
            <ac:picMk id="41" creationId="{1B684249-F7CD-45DA-AF78-B2D00A8AC5E7}"/>
          </ac:picMkLst>
        </pc:picChg>
        <pc:picChg chg="mod">
          <ac:chgData name="Rita Megale Maruggi" userId="781a46cf-5b2a-4547-a6f8-2610442f928c" providerId="ADAL" clId="{52376773-229D-4992-BDB8-AC21050515F0}" dt="2020-12-08T10:48:28.447" v="5510"/>
          <ac:picMkLst>
            <pc:docMk/>
            <pc:sldMk cId="1804340207" sldId="290"/>
            <ac:picMk id="47" creationId="{7396A248-8806-4432-89F7-07C23EE69214}"/>
          </ac:picMkLst>
        </pc:picChg>
        <pc:picChg chg="mod">
          <ac:chgData name="Rita Megale Maruggi" userId="781a46cf-5b2a-4547-a6f8-2610442f928c" providerId="ADAL" clId="{52376773-229D-4992-BDB8-AC21050515F0}" dt="2020-12-08T18:35:50.159" v="7001"/>
          <ac:picMkLst>
            <pc:docMk/>
            <pc:sldMk cId="1804340207" sldId="290"/>
            <ac:picMk id="48" creationId="{92D4DF46-E3E9-4FE0-8196-2BFB31F48A56}"/>
          </ac:picMkLst>
        </pc:picChg>
        <pc:picChg chg="mod">
          <ac:chgData name="Rita Megale Maruggi" userId="781a46cf-5b2a-4547-a6f8-2610442f928c" providerId="ADAL" clId="{52376773-229D-4992-BDB8-AC21050515F0}" dt="2020-12-08T18:47:41.743" v="7262" actId="1038"/>
          <ac:picMkLst>
            <pc:docMk/>
            <pc:sldMk cId="1804340207" sldId="290"/>
            <ac:picMk id="53" creationId="{D1E1583D-8514-4EDE-A608-02B2BE9A085F}"/>
          </ac:picMkLst>
        </pc:picChg>
        <pc:picChg chg="mod">
          <ac:chgData name="Rita Megale Maruggi" userId="781a46cf-5b2a-4547-a6f8-2610442f928c" providerId="ADAL" clId="{52376773-229D-4992-BDB8-AC21050515F0}" dt="2020-12-08T18:35:50.159" v="7001"/>
          <ac:picMkLst>
            <pc:docMk/>
            <pc:sldMk cId="1804340207" sldId="290"/>
            <ac:picMk id="67" creationId="{27175BB2-4D37-407A-AF03-231A28BB6586}"/>
          </ac:picMkLst>
        </pc:picChg>
        <pc:picChg chg="mod">
          <ac:chgData name="Rita Megale Maruggi" userId="781a46cf-5b2a-4547-a6f8-2610442f928c" providerId="ADAL" clId="{52376773-229D-4992-BDB8-AC21050515F0}" dt="2020-12-08T10:49:17.849" v="5519"/>
          <ac:picMkLst>
            <pc:docMk/>
            <pc:sldMk cId="1804340207" sldId="290"/>
            <ac:picMk id="69" creationId="{F6C92BB7-6507-487C-AA91-7D1B248303C8}"/>
          </ac:picMkLst>
        </pc:picChg>
        <pc:picChg chg="mod">
          <ac:chgData name="Rita Megale Maruggi" userId="781a46cf-5b2a-4547-a6f8-2610442f928c" providerId="ADAL" clId="{52376773-229D-4992-BDB8-AC21050515F0}" dt="2020-12-08T10:49:17.849" v="5519"/>
          <ac:picMkLst>
            <pc:docMk/>
            <pc:sldMk cId="1804340207" sldId="290"/>
            <ac:picMk id="84" creationId="{A7E1DAE5-494B-4F37-9CD8-426B4440F282}"/>
          </ac:picMkLst>
        </pc:picChg>
        <pc:picChg chg="mod">
          <ac:chgData name="Rita Megale Maruggi" userId="781a46cf-5b2a-4547-a6f8-2610442f928c" providerId="ADAL" clId="{52376773-229D-4992-BDB8-AC21050515F0}" dt="2020-12-08T18:39:58.093" v="7066" actId="165"/>
          <ac:picMkLst>
            <pc:docMk/>
            <pc:sldMk cId="1804340207" sldId="290"/>
            <ac:picMk id="88" creationId="{F321298B-B91D-4600-A456-563EDE70096B}"/>
          </ac:picMkLst>
        </pc:picChg>
        <pc:picChg chg="mod">
          <ac:chgData name="Rita Megale Maruggi" userId="781a46cf-5b2a-4547-a6f8-2610442f928c" providerId="ADAL" clId="{52376773-229D-4992-BDB8-AC21050515F0}" dt="2020-12-08T18:39:58.093" v="7066" actId="165"/>
          <ac:picMkLst>
            <pc:docMk/>
            <pc:sldMk cId="1804340207" sldId="290"/>
            <ac:picMk id="90" creationId="{E55106D9-EC7F-4A13-9761-F4BA6D51EA7D}"/>
          </ac:picMkLst>
        </pc:picChg>
        <pc:picChg chg="mod">
          <ac:chgData name="Rita Megale Maruggi" userId="781a46cf-5b2a-4547-a6f8-2610442f928c" providerId="ADAL" clId="{52376773-229D-4992-BDB8-AC21050515F0}" dt="2020-12-08T18:39:58.093" v="7066" actId="165"/>
          <ac:picMkLst>
            <pc:docMk/>
            <pc:sldMk cId="1804340207" sldId="290"/>
            <ac:picMk id="94" creationId="{58DDA363-8E53-4FBF-8C90-4BEFC372FA05}"/>
          </ac:picMkLst>
        </pc:picChg>
        <pc:picChg chg="mod">
          <ac:chgData name="Rita Megale Maruggi" userId="781a46cf-5b2a-4547-a6f8-2610442f928c" providerId="ADAL" clId="{52376773-229D-4992-BDB8-AC21050515F0}" dt="2020-12-08T11:07:19.788" v="5896"/>
          <ac:picMkLst>
            <pc:docMk/>
            <pc:sldMk cId="1804340207" sldId="290"/>
            <ac:picMk id="98" creationId="{1891519C-EAC2-4BF1-9067-171090CDD955}"/>
          </ac:picMkLst>
        </pc:picChg>
        <pc:picChg chg="mod">
          <ac:chgData name="Rita Megale Maruggi" userId="781a46cf-5b2a-4547-a6f8-2610442f928c" providerId="ADAL" clId="{52376773-229D-4992-BDB8-AC21050515F0}" dt="2020-12-08T11:07:19.788" v="5896"/>
          <ac:picMkLst>
            <pc:docMk/>
            <pc:sldMk cId="1804340207" sldId="290"/>
            <ac:picMk id="104" creationId="{0981E04B-3598-4147-A2D8-4833E4CC8D9C}"/>
          </ac:picMkLst>
        </pc:picChg>
        <pc:picChg chg="mod">
          <ac:chgData name="Rita Megale Maruggi" userId="781a46cf-5b2a-4547-a6f8-2610442f928c" providerId="ADAL" clId="{52376773-229D-4992-BDB8-AC21050515F0}" dt="2020-12-11T06:57:59.414" v="9626" actId="165"/>
          <ac:picMkLst>
            <pc:docMk/>
            <pc:sldMk cId="1804340207" sldId="290"/>
            <ac:picMk id="129" creationId="{E0AC2E41-CCD7-466F-903F-D1EBAED0F77D}"/>
          </ac:picMkLst>
        </pc:picChg>
        <pc:picChg chg="mod">
          <ac:chgData name="Rita Megale Maruggi" userId="781a46cf-5b2a-4547-a6f8-2610442f928c" providerId="ADAL" clId="{52376773-229D-4992-BDB8-AC21050515F0}" dt="2020-12-11T06:57:59.414" v="9626" actId="165"/>
          <ac:picMkLst>
            <pc:docMk/>
            <pc:sldMk cId="1804340207" sldId="290"/>
            <ac:picMk id="131" creationId="{153BA111-DD9A-48FA-A4B7-577815F0D6A7}"/>
          </ac:picMkLst>
        </pc:picChg>
        <pc:picChg chg="mod">
          <ac:chgData name="Rita Megale Maruggi" userId="781a46cf-5b2a-4547-a6f8-2610442f928c" providerId="ADAL" clId="{52376773-229D-4992-BDB8-AC21050515F0}" dt="2020-12-11T06:57:59.414" v="9626" actId="165"/>
          <ac:picMkLst>
            <pc:docMk/>
            <pc:sldMk cId="1804340207" sldId="290"/>
            <ac:picMk id="135" creationId="{E1B8A08D-B03E-4D47-A776-E85CEE037432}"/>
          </ac:picMkLst>
        </pc:picChg>
        <pc:picChg chg="mod topLvl">
          <ac:chgData name="Rita Megale Maruggi" userId="781a46cf-5b2a-4547-a6f8-2610442f928c" providerId="ADAL" clId="{52376773-229D-4992-BDB8-AC21050515F0}" dt="2020-12-11T07:02:20.131" v="9677" actId="164"/>
          <ac:picMkLst>
            <pc:docMk/>
            <pc:sldMk cId="1804340207" sldId="290"/>
            <ac:picMk id="148" creationId="{C5EC87AE-633A-46B5-AF9C-3FD663290B37}"/>
          </ac:picMkLst>
        </pc:picChg>
        <pc:picChg chg="mod topLvl">
          <ac:chgData name="Rita Megale Maruggi" userId="781a46cf-5b2a-4547-a6f8-2610442f928c" providerId="ADAL" clId="{52376773-229D-4992-BDB8-AC21050515F0}" dt="2020-12-11T07:03:37.117" v="9683" actId="164"/>
          <ac:picMkLst>
            <pc:docMk/>
            <pc:sldMk cId="1804340207" sldId="290"/>
            <ac:picMk id="153" creationId="{862399F5-8F2B-40AB-A3E0-657266CAA4A5}"/>
          </ac:picMkLst>
        </pc:picChg>
        <pc:picChg chg="mod">
          <ac:chgData name="Rita Megale Maruggi" userId="781a46cf-5b2a-4547-a6f8-2610442f928c" providerId="ADAL" clId="{52376773-229D-4992-BDB8-AC21050515F0}" dt="2020-12-11T06:57:59.414" v="9626" actId="165"/>
          <ac:picMkLst>
            <pc:docMk/>
            <pc:sldMk cId="1804340207" sldId="290"/>
            <ac:picMk id="166" creationId="{FFEC0F9E-FF77-4806-B551-51110E5AF434}"/>
          </ac:picMkLst>
        </pc:picChg>
        <pc:picChg chg="mod">
          <ac:chgData name="Rita Megale Maruggi" userId="781a46cf-5b2a-4547-a6f8-2610442f928c" providerId="ADAL" clId="{52376773-229D-4992-BDB8-AC21050515F0}" dt="2020-12-10T13:04:54.076" v="8274"/>
          <ac:picMkLst>
            <pc:docMk/>
            <pc:sldMk cId="1804340207" sldId="290"/>
            <ac:picMk id="178" creationId="{180E6B1C-DB65-4690-9E62-70447037E0D0}"/>
          </ac:picMkLst>
        </pc:picChg>
        <pc:picChg chg="mod">
          <ac:chgData name="Rita Megale Maruggi" userId="781a46cf-5b2a-4547-a6f8-2610442f928c" providerId="ADAL" clId="{52376773-229D-4992-BDB8-AC21050515F0}" dt="2020-12-10T13:05:37.765" v="8281" actId="1076"/>
          <ac:picMkLst>
            <pc:docMk/>
            <pc:sldMk cId="1804340207" sldId="290"/>
            <ac:picMk id="186" creationId="{C42F6EAF-4BC6-4979-86DE-4382631B273C}"/>
          </ac:picMkLst>
        </pc:picChg>
        <pc:picChg chg="mod topLvl">
          <ac:chgData name="Rita Megale Maruggi" userId="781a46cf-5b2a-4547-a6f8-2610442f928c" providerId="ADAL" clId="{52376773-229D-4992-BDB8-AC21050515F0}" dt="2020-12-11T07:08:54.758" v="9727" actId="164"/>
          <ac:picMkLst>
            <pc:docMk/>
            <pc:sldMk cId="1804340207" sldId="290"/>
            <ac:picMk id="204" creationId="{CFEE2CF4-B809-4757-94BB-5B91AF34261E}"/>
          </ac:picMkLst>
        </pc:picChg>
        <pc:picChg chg="mod">
          <ac:chgData name="Rita Megale Maruggi" userId="781a46cf-5b2a-4547-a6f8-2610442f928c" providerId="ADAL" clId="{52376773-229D-4992-BDB8-AC21050515F0}" dt="2020-12-11T07:07:42.073" v="9721" actId="164"/>
          <ac:picMkLst>
            <pc:docMk/>
            <pc:sldMk cId="1804340207" sldId="290"/>
            <ac:picMk id="214" creationId="{6D53EF3E-019F-440F-8234-D26964D725AC}"/>
          </ac:picMkLst>
        </pc:picChg>
        <pc:picChg chg="mod topLvl">
          <ac:chgData name="Rita Megale Maruggi" userId="781a46cf-5b2a-4547-a6f8-2610442f928c" providerId="ADAL" clId="{52376773-229D-4992-BDB8-AC21050515F0}" dt="2020-12-11T07:10:13.475" v="9738" actId="164"/>
          <ac:picMkLst>
            <pc:docMk/>
            <pc:sldMk cId="1804340207" sldId="290"/>
            <ac:picMk id="232" creationId="{BDC3E245-3E08-4D45-83F5-725590508CC8}"/>
          </ac:picMkLst>
        </pc:picChg>
        <pc:picChg chg="mod">
          <ac:chgData name="Rita Megale Maruggi" userId="781a46cf-5b2a-4547-a6f8-2610442f928c" providerId="ADAL" clId="{52376773-229D-4992-BDB8-AC21050515F0}" dt="2020-12-11T07:07:42.035" v="9713" actId="164"/>
          <ac:picMkLst>
            <pc:docMk/>
            <pc:sldMk cId="1804340207" sldId="290"/>
            <ac:picMk id="240" creationId="{8CF279A1-4A03-44FB-8A8C-EEFF79E4CF74}"/>
          </ac:picMkLst>
        </pc:picChg>
        <pc:cxnChg chg="add del mod topLvl">
          <ac:chgData name="Rita Megale Maruggi" userId="781a46cf-5b2a-4547-a6f8-2610442f928c" providerId="ADAL" clId="{52376773-229D-4992-BDB8-AC21050515F0}" dt="2020-12-10T13:01:39.629" v="8149" actId="478"/>
          <ac:cxnSpMkLst>
            <pc:docMk/>
            <pc:sldMk cId="1804340207" sldId="290"/>
            <ac:cxnSpMk id="3" creationId="{E3071FF3-CD53-495C-95CF-1F5784C7D508}"/>
          </ac:cxnSpMkLst>
        </pc:cxnChg>
        <pc:cxnChg chg="add mod">
          <ac:chgData name="Rita Megale Maruggi" userId="781a46cf-5b2a-4547-a6f8-2610442f928c" providerId="ADAL" clId="{52376773-229D-4992-BDB8-AC21050515F0}" dt="2020-12-08T10:51:26.989" v="5540" actId="478"/>
          <ac:cxnSpMkLst>
            <pc:docMk/>
            <pc:sldMk cId="1804340207" sldId="290"/>
            <ac:cxnSpMk id="10" creationId="{28DE0F48-FDC0-4585-9FA3-EFA162F28D48}"/>
          </ac:cxnSpMkLst>
        </pc:cxnChg>
        <pc:cxnChg chg="mod">
          <ac:chgData name="Rita Megale Maruggi" userId="781a46cf-5b2a-4547-a6f8-2610442f928c" providerId="ADAL" clId="{52376773-229D-4992-BDB8-AC21050515F0}" dt="2020-12-10T13:01:39.629" v="8149" actId="478"/>
          <ac:cxnSpMkLst>
            <pc:docMk/>
            <pc:sldMk cId="1804340207" sldId="290"/>
            <ac:cxnSpMk id="16" creationId="{AE8D87DA-9C23-4EBF-A842-3D3796826ED7}"/>
          </ac:cxnSpMkLst>
        </pc:cxnChg>
        <pc:cxnChg chg="mod">
          <ac:chgData name="Rita Megale Maruggi" userId="781a46cf-5b2a-4547-a6f8-2610442f928c" providerId="ADAL" clId="{52376773-229D-4992-BDB8-AC21050515F0}" dt="2020-12-10T13:01:39.629" v="8149" actId="478"/>
          <ac:cxnSpMkLst>
            <pc:docMk/>
            <pc:sldMk cId="1804340207" sldId="290"/>
            <ac:cxnSpMk id="17" creationId="{226027D8-AB57-4EFF-A6DA-86DBEB44EBEA}"/>
          </ac:cxnSpMkLst>
        </pc:cxnChg>
        <pc:cxnChg chg="mod">
          <ac:chgData name="Rita Megale Maruggi" userId="781a46cf-5b2a-4547-a6f8-2610442f928c" providerId="ADAL" clId="{52376773-229D-4992-BDB8-AC21050515F0}" dt="2020-12-10T13:01:39.629" v="8149" actId="478"/>
          <ac:cxnSpMkLst>
            <pc:docMk/>
            <pc:sldMk cId="1804340207" sldId="290"/>
            <ac:cxnSpMk id="20" creationId="{7876E9E4-1B1E-42AF-A969-0B2C64E0FB4B}"/>
          </ac:cxnSpMkLst>
        </pc:cxnChg>
        <pc:cxnChg chg="mod">
          <ac:chgData name="Rita Megale Maruggi" userId="781a46cf-5b2a-4547-a6f8-2610442f928c" providerId="ADAL" clId="{52376773-229D-4992-BDB8-AC21050515F0}" dt="2020-12-10T13:01:39.629" v="8149" actId="478"/>
          <ac:cxnSpMkLst>
            <pc:docMk/>
            <pc:sldMk cId="1804340207" sldId="290"/>
            <ac:cxnSpMk id="23" creationId="{500BDE7F-5AAF-404A-B4FF-A8ED2478D9EB}"/>
          </ac:cxnSpMkLst>
        </pc:cxnChg>
        <pc:cxnChg chg="mod">
          <ac:chgData name="Rita Megale Maruggi" userId="781a46cf-5b2a-4547-a6f8-2610442f928c" providerId="ADAL" clId="{52376773-229D-4992-BDB8-AC21050515F0}" dt="2020-12-08T10:48:44.523" v="5513" actId="478"/>
          <ac:cxnSpMkLst>
            <pc:docMk/>
            <pc:sldMk cId="1804340207" sldId="290"/>
            <ac:cxnSpMk id="30" creationId="{94BABF0C-CDBB-49E4-AA91-A3027D9C177F}"/>
          </ac:cxnSpMkLst>
        </pc:cxnChg>
        <pc:cxnChg chg="mod">
          <ac:chgData name="Rita Megale Maruggi" userId="781a46cf-5b2a-4547-a6f8-2610442f928c" providerId="ADAL" clId="{52376773-229D-4992-BDB8-AC21050515F0}" dt="2020-12-08T10:48:44.523" v="5513" actId="478"/>
          <ac:cxnSpMkLst>
            <pc:docMk/>
            <pc:sldMk cId="1804340207" sldId="290"/>
            <ac:cxnSpMk id="31" creationId="{B3EC2029-1619-4BF2-968A-3FC7886225DD}"/>
          </ac:cxnSpMkLst>
        </pc:cxnChg>
        <pc:cxnChg chg="mod">
          <ac:chgData name="Rita Megale Maruggi" userId="781a46cf-5b2a-4547-a6f8-2610442f928c" providerId="ADAL" clId="{52376773-229D-4992-BDB8-AC21050515F0}" dt="2020-12-08T10:48:44.523" v="5513" actId="478"/>
          <ac:cxnSpMkLst>
            <pc:docMk/>
            <pc:sldMk cId="1804340207" sldId="290"/>
            <ac:cxnSpMk id="34" creationId="{B277394F-AC91-4200-A763-EC11764ED9DE}"/>
          </ac:cxnSpMkLst>
        </pc:cxnChg>
        <pc:cxnChg chg="mod">
          <ac:chgData name="Rita Megale Maruggi" userId="781a46cf-5b2a-4547-a6f8-2610442f928c" providerId="ADAL" clId="{52376773-229D-4992-BDB8-AC21050515F0}" dt="2020-12-10T13:01:41.818" v="8150" actId="478"/>
          <ac:cxnSpMkLst>
            <pc:docMk/>
            <pc:sldMk cId="1804340207" sldId="290"/>
            <ac:cxnSpMk id="38" creationId="{27587FD5-9580-45C4-8A73-CA1E36675AA1}"/>
          </ac:cxnSpMkLst>
        </pc:cxnChg>
        <pc:cxnChg chg="mod">
          <ac:chgData name="Rita Megale Maruggi" userId="781a46cf-5b2a-4547-a6f8-2610442f928c" providerId="ADAL" clId="{52376773-229D-4992-BDB8-AC21050515F0}" dt="2020-12-08T10:48:44.523" v="5513" actId="478"/>
          <ac:cxnSpMkLst>
            <pc:docMk/>
            <pc:sldMk cId="1804340207" sldId="290"/>
            <ac:cxnSpMk id="40" creationId="{05DA62CE-9E26-44B2-8481-ECE094991655}"/>
          </ac:cxnSpMkLst>
        </pc:cxnChg>
        <pc:cxnChg chg="mod">
          <ac:chgData name="Rita Megale Maruggi" userId="781a46cf-5b2a-4547-a6f8-2610442f928c" providerId="ADAL" clId="{52376773-229D-4992-BDB8-AC21050515F0}" dt="2020-12-10T13:01:41.818" v="8150" actId="478"/>
          <ac:cxnSpMkLst>
            <pc:docMk/>
            <pc:sldMk cId="1804340207" sldId="290"/>
            <ac:cxnSpMk id="45" creationId="{F525C6C6-ACBF-4612-92C0-6C2E9E33C0FA}"/>
          </ac:cxnSpMkLst>
        </pc:cxnChg>
        <pc:cxnChg chg="mod">
          <ac:chgData name="Rita Megale Maruggi" userId="781a46cf-5b2a-4547-a6f8-2610442f928c" providerId="ADAL" clId="{52376773-229D-4992-BDB8-AC21050515F0}" dt="2020-12-10T13:01:41.818" v="8150" actId="478"/>
          <ac:cxnSpMkLst>
            <pc:docMk/>
            <pc:sldMk cId="1804340207" sldId="290"/>
            <ac:cxnSpMk id="46" creationId="{9451CE25-C138-4C2D-9E5E-B5D28D9FAC5A}"/>
          </ac:cxnSpMkLst>
        </pc:cxnChg>
        <pc:cxnChg chg="mod">
          <ac:chgData name="Rita Megale Maruggi" userId="781a46cf-5b2a-4547-a6f8-2610442f928c" providerId="ADAL" clId="{52376773-229D-4992-BDB8-AC21050515F0}" dt="2020-12-10T13:01:41.818" v="8150" actId="478"/>
          <ac:cxnSpMkLst>
            <pc:docMk/>
            <pc:sldMk cId="1804340207" sldId="290"/>
            <ac:cxnSpMk id="50" creationId="{BE33CB9D-4123-487B-84EC-4A613EADC7EA}"/>
          </ac:cxnSpMkLst>
        </pc:cxnChg>
        <pc:cxnChg chg="mod">
          <ac:chgData name="Rita Megale Maruggi" userId="781a46cf-5b2a-4547-a6f8-2610442f928c" providerId="ADAL" clId="{52376773-229D-4992-BDB8-AC21050515F0}" dt="2020-12-08T10:49:31.568" v="5522" actId="478"/>
          <ac:cxnSpMkLst>
            <pc:docMk/>
            <pc:sldMk cId="1804340207" sldId="290"/>
            <ac:cxnSpMk id="51" creationId="{60A6554A-15D9-47B5-8DE8-E195E5A06A96}"/>
          </ac:cxnSpMkLst>
        </pc:cxnChg>
        <pc:cxnChg chg="mod">
          <ac:chgData name="Rita Megale Maruggi" userId="781a46cf-5b2a-4547-a6f8-2610442f928c" providerId="ADAL" clId="{52376773-229D-4992-BDB8-AC21050515F0}" dt="2020-12-08T10:49:31.568" v="5522" actId="478"/>
          <ac:cxnSpMkLst>
            <pc:docMk/>
            <pc:sldMk cId="1804340207" sldId="290"/>
            <ac:cxnSpMk id="52" creationId="{6B832C68-EA25-4998-9FA2-D40690C9D417}"/>
          </ac:cxnSpMkLst>
        </pc:cxnChg>
        <pc:cxnChg chg="mod">
          <ac:chgData name="Rita Megale Maruggi" userId="781a46cf-5b2a-4547-a6f8-2610442f928c" providerId="ADAL" clId="{52376773-229D-4992-BDB8-AC21050515F0}" dt="2020-12-08T18:35:50.159" v="7001"/>
          <ac:cxnSpMkLst>
            <pc:docMk/>
            <pc:sldMk cId="1804340207" sldId="290"/>
            <ac:cxnSpMk id="54" creationId="{4DDC0450-D720-4E24-A158-EE1504D47E7C}"/>
          </ac:cxnSpMkLst>
        </pc:cxnChg>
        <pc:cxnChg chg="mod">
          <ac:chgData name="Rita Megale Maruggi" userId="781a46cf-5b2a-4547-a6f8-2610442f928c" providerId="ADAL" clId="{52376773-229D-4992-BDB8-AC21050515F0}" dt="2020-12-08T10:47:11.335" v="5484" actId="478"/>
          <ac:cxnSpMkLst>
            <pc:docMk/>
            <pc:sldMk cId="1804340207" sldId="290"/>
            <ac:cxnSpMk id="55" creationId="{C0414A02-5D30-46E7-B874-97AB9ECFC3F5}"/>
          </ac:cxnSpMkLst>
        </pc:cxnChg>
        <pc:cxnChg chg="mod">
          <ac:chgData name="Rita Megale Maruggi" userId="781a46cf-5b2a-4547-a6f8-2610442f928c" providerId="ADAL" clId="{52376773-229D-4992-BDB8-AC21050515F0}" dt="2020-12-08T10:47:11.335" v="5484" actId="478"/>
          <ac:cxnSpMkLst>
            <pc:docMk/>
            <pc:sldMk cId="1804340207" sldId="290"/>
            <ac:cxnSpMk id="56" creationId="{D18C5F4B-BC6E-4D86-9B29-156451497C66}"/>
          </ac:cxnSpMkLst>
        </pc:cxnChg>
        <pc:cxnChg chg="mod">
          <ac:chgData name="Rita Megale Maruggi" userId="781a46cf-5b2a-4547-a6f8-2610442f928c" providerId="ADAL" clId="{52376773-229D-4992-BDB8-AC21050515F0}" dt="2020-12-10T13:01:41.818" v="8150" actId="478"/>
          <ac:cxnSpMkLst>
            <pc:docMk/>
            <pc:sldMk cId="1804340207" sldId="290"/>
            <ac:cxnSpMk id="59" creationId="{8CE83F55-250D-4E5E-ACF3-2236CB8B54C4}"/>
          </ac:cxnSpMkLst>
        </pc:cxnChg>
        <pc:cxnChg chg="mod">
          <ac:chgData name="Rita Megale Maruggi" userId="781a46cf-5b2a-4547-a6f8-2610442f928c" providerId="ADAL" clId="{52376773-229D-4992-BDB8-AC21050515F0}" dt="2020-12-08T10:49:31.568" v="5522" actId="478"/>
          <ac:cxnSpMkLst>
            <pc:docMk/>
            <pc:sldMk cId="1804340207" sldId="290"/>
            <ac:cxnSpMk id="60" creationId="{91D0C91D-5241-4D1F-8F20-1C9A9B75A1B1}"/>
          </ac:cxnSpMkLst>
        </pc:cxnChg>
        <pc:cxnChg chg="mod">
          <ac:chgData name="Rita Megale Maruggi" userId="781a46cf-5b2a-4547-a6f8-2610442f928c" providerId="ADAL" clId="{52376773-229D-4992-BDB8-AC21050515F0}" dt="2020-12-08T10:47:11.335" v="5484" actId="478"/>
          <ac:cxnSpMkLst>
            <pc:docMk/>
            <pc:sldMk cId="1804340207" sldId="290"/>
            <ac:cxnSpMk id="63" creationId="{8ECD3A81-9E6C-437B-997D-73269413A3BA}"/>
          </ac:cxnSpMkLst>
        </pc:cxnChg>
        <pc:cxnChg chg="del mod">
          <ac:chgData name="Rita Megale Maruggi" userId="781a46cf-5b2a-4547-a6f8-2610442f928c" providerId="ADAL" clId="{52376773-229D-4992-BDB8-AC21050515F0}" dt="2020-12-08T10:49:22.232" v="5520" actId="478"/>
          <ac:cxnSpMkLst>
            <pc:docMk/>
            <pc:sldMk cId="1804340207" sldId="290"/>
            <ac:cxnSpMk id="67" creationId="{C467E8E2-C271-42E9-A696-A672551B8176}"/>
          </ac:cxnSpMkLst>
        </pc:cxnChg>
        <pc:cxnChg chg="mod">
          <ac:chgData name="Rita Megale Maruggi" userId="781a46cf-5b2a-4547-a6f8-2610442f928c" providerId="ADAL" clId="{52376773-229D-4992-BDB8-AC21050515F0}" dt="2020-12-10T13:01:44.979" v="8151" actId="478"/>
          <ac:cxnSpMkLst>
            <pc:docMk/>
            <pc:sldMk cId="1804340207" sldId="290"/>
            <ac:cxnSpMk id="71" creationId="{EDD0AE50-5333-4056-AC75-2345B67103BF}"/>
          </ac:cxnSpMkLst>
        </pc:cxnChg>
        <pc:cxnChg chg="del mod">
          <ac:chgData name="Rita Megale Maruggi" userId="781a46cf-5b2a-4547-a6f8-2610442f928c" providerId="ADAL" clId="{52376773-229D-4992-BDB8-AC21050515F0}" dt="2020-12-08T18:38:43.361" v="7054" actId="478"/>
          <ac:cxnSpMkLst>
            <pc:docMk/>
            <pc:sldMk cId="1804340207" sldId="290"/>
            <ac:cxnSpMk id="73" creationId="{047EFAED-9DEA-4EF1-A995-DD66A22724A5}"/>
          </ac:cxnSpMkLst>
        </pc:cxnChg>
        <pc:cxnChg chg="mod">
          <ac:chgData name="Rita Megale Maruggi" userId="781a46cf-5b2a-4547-a6f8-2610442f928c" providerId="ADAL" clId="{52376773-229D-4992-BDB8-AC21050515F0}" dt="2020-12-08T10:47:11.335" v="5484" actId="478"/>
          <ac:cxnSpMkLst>
            <pc:docMk/>
            <pc:sldMk cId="1804340207" sldId="290"/>
            <ac:cxnSpMk id="74" creationId="{E919724D-AECB-4559-8BF0-B9D23F81105C}"/>
          </ac:cxnSpMkLst>
        </pc:cxnChg>
        <pc:cxnChg chg="mod">
          <ac:chgData name="Rita Megale Maruggi" userId="781a46cf-5b2a-4547-a6f8-2610442f928c" providerId="ADAL" clId="{52376773-229D-4992-BDB8-AC21050515F0}" dt="2020-12-10T13:01:44.979" v="8151" actId="478"/>
          <ac:cxnSpMkLst>
            <pc:docMk/>
            <pc:sldMk cId="1804340207" sldId="290"/>
            <ac:cxnSpMk id="77" creationId="{F18353ED-1C54-4773-B13F-DB9AF9FEA449}"/>
          </ac:cxnSpMkLst>
        </pc:cxnChg>
        <pc:cxnChg chg="mod">
          <ac:chgData name="Rita Megale Maruggi" userId="781a46cf-5b2a-4547-a6f8-2610442f928c" providerId="ADAL" clId="{52376773-229D-4992-BDB8-AC21050515F0}" dt="2020-12-08T11:07:37.806" v="5900" actId="478"/>
          <ac:cxnSpMkLst>
            <pc:docMk/>
            <pc:sldMk cId="1804340207" sldId="290"/>
            <ac:cxnSpMk id="89" creationId="{1FD8FA0E-F456-4854-A005-C13DF2A5A068}"/>
          </ac:cxnSpMkLst>
        </pc:cxnChg>
        <pc:cxnChg chg="mod">
          <ac:chgData name="Rita Megale Maruggi" userId="781a46cf-5b2a-4547-a6f8-2610442f928c" providerId="ADAL" clId="{52376773-229D-4992-BDB8-AC21050515F0}" dt="2020-12-08T11:07:37.806" v="5900" actId="478"/>
          <ac:cxnSpMkLst>
            <pc:docMk/>
            <pc:sldMk cId="1804340207" sldId="290"/>
            <ac:cxnSpMk id="90" creationId="{E248EFA7-9B6B-4A4E-8582-EA2088543374}"/>
          </ac:cxnSpMkLst>
        </pc:cxnChg>
        <pc:cxnChg chg="mod">
          <ac:chgData name="Rita Megale Maruggi" userId="781a46cf-5b2a-4547-a6f8-2610442f928c" providerId="ADAL" clId="{52376773-229D-4992-BDB8-AC21050515F0}" dt="2020-12-08T11:07:37.806" v="5900" actId="478"/>
          <ac:cxnSpMkLst>
            <pc:docMk/>
            <pc:sldMk cId="1804340207" sldId="290"/>
            <ac:cxnSpMk id="93" creationId="{74EB1DC5-2F6D-44E8-A7A7-6CD364B14272}"/>
          </ac:cxnSpMkLst>
        </pc:cxnChg>
        <pc:cxnChg chg="add mod">
          <ac:chgData name="Rita Megale Maruggi" userId="781a46cf-5b2a-4547-a6f8-2610442f928c" providerId="ADAL" clId="{52376773-229D-4992-BDB8-AC21050515F0}" dt="2020-12-10T13:01:29.531" v="8148" actId="1038"/>
          <ac:cxnSpMkLst>
            <pc:docMk/>
            <pc:sldMk cId="1804340207" sldId="290"/>
            <ac:cxnSpMk id="96" creationId="{2545C7A5-B672-4DED-AB68-3E4814CEDC77}"/>
          </ac:cxnSpMkLst>
        </pc:cxnChg>
        <pc:cxnChg chg="del mod">
          <ac:chgData name="Rita Megale Maruggi" userId="781a46cf-5b2a-4547-a6f8-2610442f928c" providerId="ADAL" clId="{52376773-229D-4992-BDB8-AC21050515F0}" dt="2020-12-08T11:07:30.731" v="5898" actId="478"/>
          <ac:cxnSpMkLst>
            <pc:docMk/>
            <pc:sldMk cId="1804340207" sldId="290"/>
            <ac:cxnSpMk id="97" creationId="{94CCFA56-597B-4F62-A655-3F12C33B7742}"/>
          </ac:cxnSpMkLst>
        </pc:cxnChg>
        <pc:cxnChg chg="add mod">
          <ac:chgData name="Rita Megale Maruggi" userId="781a46cf-5b2a-4547-a6f8-2610442f928c" providerId="ADAL" clId="{52376773-229D-4992-BDB8-AC21050515F0}" dt="2020-12-10T13:08:46.184" v="8366" actId="1035"/>
          <ac:cxnSpMkLst>
            <pc:docMk/>
            <pc:sldMk cId="1804340207" sldId="290"/>
            <ac:cxnSpMk id="97" creationId="{E5025AED-BD1F-4EFE-965D-8EE54DF2CA71}"/>
          </ac:cxnSpMkLst>
        </pc:cxnChg>
        <pc:cxnChg chg="add del mod">
          <ac:chgData name="Rita Megale Maruggi" userId="781a46cf-5b2a-4547-a6f8-2610442f928c" providerId="ADAL" clId="{52376773-229D-4992-BDB8-AC21050515F0}" dt="2020-12-10T13:01:39.629" v="8149" actId="478"/>
          <ac:cxnSpMkLst>
            <pc:docMk/>
            <pc:sldMk cId="1804340207" sldId="290"/>
            <ac:cxnSpMk id="98" creationId="{EDB5EAA7-76D5-4DA4-AD3F-35D8FCDE71F8}"/>
          </ac:cxnSpMkLst>
        </pc:cxnChg>
        <pc:cxnChg chg="mod topLvl">
          <ac:chgData name="Rita Megale Maruggi" userId="781a46cf-5b2a-4547-a6f8-2610442f928c" providerId="ADAL" clId="{52376773-229D-4992-BDB8-AC21050515F0}" dt="2020-12-11T06:59:34.113" v="9659" actId="164"/>
          <ac:cxnSpMkLst>
            <pc:docMk/>
            <pc:sldMk cId="1804340207" sldId="290"/>
            <ac:cxnSpMk id="104" creationId="{074CB31E-57E9-42EF-888F-9075CD401C89}"/>
          </ac:cxnSpMkLst>
        </pc:cxnChg>
        <pc:cxnChg chg="add del mod">
          <ac:chgData name="Rita Megale Maruggi" userId="781a46cf-5b2a-4547-a6f8-2610442f928c" providerId="ADAL" clId="{52376773-229D-4992-BDB8-AC21050515F0}" dt="2020-12-10T13:01:25.071" v="8133" actId="478"/>
          <ac:cxnSpMkLst>
            <pc:docMk/>
            <pc:sldMk cId="1804340207" sldId="290"/>
            <ac:cxnSpMk id="105" creationId="{D76575D6-9149-40F4-8312-72FE73D5541A}"/>
          </ac:cxnSpMkLst>
        </pc:cxnChg>
        <pc:cxnChg chg="add mod">
          <ac:chgData name="Rita Megale Maruggi" userId="781a46cf-5b2a-4547-a6f8-2610442f928c" providerId="ADAL" clId="{52376773-229D-4992-BDB8-AC21050515F0}" dt="2020-12-08T18:35:35.117" v="6998" actId="478"/>
          <ac:cxnSpMkLst>
            <pc:docMk/>
            <pc:sldMk cId="1804340207" sldId="290"/>
            <ac:cxnSpMk id="106" creationId="{DC52DB4B-03E3-4B80-8097-E5ABB9F67D26}"/>
          </ac:cxnSpMkLst>
        </pc:cxnChg>
        <pc:cxnChg chg="add del mod">
          <ac:chgData name="Rita Megale Maruggi" userId="781a46cf-5b2a-4547-a6f8-2610442f928c" providerId="ADAL" clId="{52376773-229D-4992-BDB8-AC21050515F0}" dt="2020-12-10T13:01:25.071" v="8133" actId="478"/>
          <ac:cxnSpMkLst>
            <pc:docMk/>
            <pc:sldMk cId="1804340207" sldId="290"/>
            <ac:cxnSpMk id="108" creationId="{A48157AF-F033-4F38-AC43-243C5180171E}"/>
          </ac:cxnSpMkLst>
        </pc:cxnChg>
        <pc:cxnChg chg="add del mod">
          <ac:chgData name="Rita Megale Maruggi" userId="781a46cf-5b2a-4547-a6f8-2610442f928c" providerId="ADAL" clId="{52376773-229D-4992-BDB8-AC21050515F0}" dt="2020-12-10T13:01:25.071" v="8133" actId="478"/>
          <ac:cxnSpMkLst>
            <pc:docMk/>
            <pc:sldMk cId="1804340207" sldId="290"/>
            <ac:cxnSpMk id="109" creationId="{70D21DCD-62A5-41C5-8C5E-A3250CE4D18F}"/>
          </ac:cxnSpMkLst>
        </pc:cxnChg>
        <pc:cxnChg chg="mod topLvl">
          <ac:chgData name="Rita Megale Maruggi" userId="781a46cf-5b2a-4547-a6f8-2610442f928c" providerId="ADAL" clId="{52376773-229D-4992-BDB8-AC21050515F0}" dt="2020-12-11T07:01:28.765" v="9672" actId="164"/>
          <ac:cxnSpMkLst>
            <pc:docMk/>
            <pc:sldMk cId="1804340207" sldId="290"/>
            <ac:cxnSpMk id="116" creationId="{CB030CFC-832F-4F6A-B90A-0DEE31A894B7}"/>
          </ac:cxnSpMkLst>
        </pc:cxnChg>
        <pc:cxnChg chg="mod topLvl">
          <ac:chgData name="Rita Megale Maruggi" userId="781a46cf-5b2a-4547-a6f8-2610442f928c" providerId="ADAL" clId="{52376773-229D-4992-BDB8-AC21050515F0}" dt="2020-12-11T06:59:47.460" v="9660" actId="164"/>
          <ac:cxnSpMkLst>
            <pc:docMk/>
            <pc:sldMk cId="1804340207" sldId="290"/>
            <ac:cxnSpMk id="126" creationId="{70EC1BEA-64D2-4D52-9178-1753C2D76C00}"/>
          </ac:cxnSpMkLst>
        </pc:cxnChg>
        <pc:cxnChg chg="mod topLvl">
          <ac:chgData name="Rita Megale Maruggi" userId="781a46cf-5b2a-4547-a6f8-2610442f928c" providerId="ADAL" clId="{52376773-229D-4992-BDB8-AC21050515F0}" dt="2020-12-11T07:01:05.651" v="9669" actId="164"/>
          <ac:cxnSpMkLst>
            <pc:docMk/>
            <pc:sldMk cId="1804340207" sldId="290"/>
            <ac:cxnSpMk id="127" creationId="{8E8313A0-2F33-44FB-B48E-5166D8C5C56D}"/>
          </ac:cxnSpMkLst>
        </pc:cxnChg>
        <pc:cxnChg chg="mod topLvl">
          <ac:chgData name="Rita Megale Maruggi" userId="781a46cf-5b2a-4547-a6f8-2610442f928c" providerId="ADAL" clId="{52376773-229D-4992-BDB8-AC21050515F0}" dt="2020-12-11T07:08:17.347" v="9724" actId="164"/>
          <ac:cxnSpMkLst>
            <pc:docMk/>
            <pc:sldMk cId="1804340207" sldId="290"/>
            <ac:cxnSpMk id="138" creationId="{7023CDC8-BFC2-405A-AD81-2BAF831F094B}"/>
          </ac:cxnSpMkLst>
        </pc:cxnChg>
        <pc:cxnChg chg="mod topLvl">
          <ac:chgData name="Rita Megale Maruggi" userId="781a46cf-5b2a-4547-a6f8-2610442f928c" providerId="ADAL" clId="{52376773-229D-4992-BDB8-AC21050515F0}" dt="2020-12-11T07:02:20.131" v="9677" actId="164"/>
          <ac:cxnSpMkLst>
            <pc:docMk/>
            <pc:sldMk cId="1804340207" sldId="290"/>
            <ac:cxnSpMk id="145" creationId="{67EC2C23-30C4-4D17-B10F-AED7E95CEF14}"/>
          </ac:cxnSpMkLst>
        </pc:cxnChg>
        <pc:cxnChg chg="mod topLvl">
          <ac:chgData name="Rita Megale Maruggi" userId="781a46cf-5b2a-4547-a6f8-2610442f928c" providerId="ADAL" clId="{52376773-229D-4992-BDB8-AC21050515F0}" dt="2020-12-11T07:03:37.117" v="9683" actId="164"/>
          <ac:cxnSpMkLst>
            <pc:docMk/>
            <pc:sldMk cId="1804340207" sldId="290"/>
            <ac:cxnSpMk id="146" creationId="{245F9D6E-2A46-4FB8-8ADB-25A8A8B08F5F}"/>
          </ac:cxnSpMkLst>
        </pc:cxnChg>
        <pc:cxnChg chg="mod topLvl">
          <ac:chgData name="Rita Megale Maruggi" userId="781a46cf-5b2a-4547-a6f8-2610442f928c" providerId="ADAL" clId="{52376773-229D-4992-BDB8-AC21050515F0}" dt="2020-12-11T07:03:37.117" v="9683" actId="164"/>
          <ac:cxnSpMkLst>
            <pc:docMk/>
            <pc:sldMk cId="1804340207" sldId="290"/>
            <ac:cxnSpMk id="150" creationId="{49EFF47F-BC0C-4DE3-847D-A28226ECB2E4}"/>
          </ac:cxnSpMkLst>
        </pc:cxnChg>
        <pc:cxnChg chg="mod topLvl">
          <ac:chgData name="Rita Megale Maruggi" userId="781a46cf-5b2a-4547-a6f8-2610442f928c" providerId="ADAL" clId="{52376773-229D-4992-BDB8-AC21050515F0}" dt="2020-12-11T07:02:56.550" v="9679" actId="164"/>
          <ac:cxnSpMkLst>
            <pc:docMk/>
            <pc:sldMk cId="1804340207" sldId="290"/>
            <ac:cxnSpMk id="154" creationId="{64047284-220C-4817-8612-898425C1FB72}"/>
          </ac:cxnSpMkLst>
        </pc:cxnChg>
        <pc:cxnChg chg="mod topLvl">
          <ac:chgData name="Rita Megale Maruggi" userId="781a46cf-5b2a-4547-a6f8-2610442f928c" providerId="ADAL" clId="{52376773-229D-4992-BDB8-AC21050515F0}" dt="2020-12-11T07:03:09.465" v="9681" actId="164"/>
          <ac:cxnSpMkLst>
            <pc:docMk/>
            <pc:sldMk cId="1804340207" sldId="290"/>
            <ac:cxnSpMk id="159" creationId="{31AE6126-CBF2-40DB-B1DD-6E2F3C27AB0F}"/>
          </ac:cxnSpMkLst>
        </pc:cxnChg>
        <pc:cxnChg chg="mod">
          <ac:chgData name="Rita Megale Maruggi" userId="781a46cf-5b2a-4547-a6f8-2610442f928c" providerId="ADAL" clId="{52376773-229D-4992-BDB8-AC21050515F0}" dt="2020-12-10T13:41:38.445" v="8654" actId="478"/>
          <ac:cxnSpMkLst>
            <pc:docMk/>
            <pc:sldMk cId="1804340207" sldId="290"/>
            <ac:cxnSpMk id="171" creationId="{8EE46346-ED77-4F5E-9364-0DF2998E2018}"/>
          </ac:cxnSpMkLst>
        </pc:cxnChg>
        <pc:cxnChg chg="mod">
          <ac:chgData name="Rita Megale Maruggi" userId="781a46cf-5b2a-4547-a6f8-2610442f928c" providerId="ADAL" clId="{52376773-229D-4992-BDB8-AC21050515F0}" dt="2020-12-10T13:41:38.445" v="8654" actId="478"/>
          <ac:cxnSpMkLst>
            <pc:docMk/>
            <pc:sldMk cId="1804340207" sldId="290"/>
            <ac:cxnSpMk id="172" creationId="{4F8E1F37-6EF3-48E7-A34F-A1D6B1A5E2A2}"/>
          </ac:cxnSpMkLst>
        </pc:cxnChg>
        <pc:cxnChg chg="mod">
          <ac:chgData name="Rita Megale Maruggi" userId="781a46cf-5b2a-4547-a6f8-2610442f928c" providerId="ADAL" clId="{52376773-229D-4992-BDB8-AC21050515F0}" dt="2020-12-10T13:41:38.445" v="8654" actId="478"/>
          <ac:cxnSpMkLst>
            <pc:docMk/>
            <pc:sldMk cId="1804340207" sldId="290"/>
            <ac:cxnSpMk id="175" creationId="{D3C21FC8-2FAA-48F9-B6D6-5A11A8A15536}"/>
          </ac:cxnSpMkLst>
        </pc:cxnChg>
        <pc:cxnChg chg="add mod">
          <ac:chgData name="Rita Megale Maruggi" userId="781a46cf-5b2a-4547-a6f8-2610442f928c" providerId="ADAL" clId="{52376773-229D-4992-BDB8-AC21050515F0}" dt="2020-12-10T13:41:38.445" v="8654" actId="478"/>
          <ac:cxnSpMkLst>
            <pc:docMk/>
            <pc:sldMk cId="1804340207" sldId="290"/>
            <ac:cxnSpMk id="188" creationId="{27A0515A-8396-4B65-AAAD-9710C7F98816}"/>
          </ac:cxnSpMkLst>
        </pc:cxnChg>
        <pc:cxnChg chg="add mod">
          <ac:chgData name="Rita Megale Maruggi" userId="781a46cf-5b2a-4547-a6f8-2610442f928c" providerId="ADAL" clId="{52376773-229D-4992-BDB8-AC21050515F0}" dt="2020-12-10T13:09:05.166" v="8403" actId="1037"/>
          <ac:cxnSpMkLst>
            <pc:docMk/>
            <pc:sldMk cId="1804340207" sldId="290"/>
            <ac:cxnSpMk id="189" creationId="{237773D4-7F87-40DF-92CE-BE17702E1155}"/>
          </ac:cxnSpMkLst>
        </pc:cxnChg>
        <pc:cxnChg chg="mod topLvl">
          <ac:chgData name="Rita Megale Maruggi" userId="781a46cf-5b2a-4547-a6f8-2610442f928c" providerId="ADAL" clId="{52376773-229D-4992-BDB8-AC21050515F0}" dt="2020-12-11T07:09:07.353" v="9729" actId="164"/>
          <ac:cxnSpMkLst>
            <pc:docMk/>
            <pc:sldMk cId="1804340207" sldId="290"/>
            <ac:cxnSpMk id="198" creationId="{2F099913-C7FE-4C7F-B977-C6A855666D83}"/>
          </ac:cxnSpMkLst>
        </pc:cxnChg>
        <pc:cxnChg chg="mod topLvl">
          <ac:chgData name="Rita Megale Maruggi" userId="781a46cf-5b2a-4547-a6f8-2610442f928c" providerId="ADAL" clId="{52376773-229D-4992-BDB8-AC21050515F0}" dt="2020-12-11T07:09:29.395" v="9731" actId="164"/>
          <ac:cxnSpMkLst>
            <pc:docMk/>
            <pc:sldMk cId="1804340207" sldId="290"/>
            <ac:cxnSpMk id="199" creationId="{B5BC851D-799A-496E-92EF-754BD21232C6}"/>
          </ac:cxnSpMkLst>
        </pc:cxnChg>
        <pc:cxnChg chg="mod topLvl">
          <ac:chgData name="Rita Megale Maruggi" userId="781a46cf-5b2a-4547-a6f8-2610442f928c" providerId="ADAL" clId="{52376773-229D-4992-BDB8-AC21050515F0}" dt="2020-12-11T07:08:54.758" v="9727" actId="164"/>
          <ac:cxnSpMkLst>
            <pc:docMk/>
            <pc:sldMk cId="1804340207" sldId="290"/>
            <ac:cxnSpMk id="202" creationId="{75071108-7976-42AE-92E7-B69C84585AD1}"/>
          </ac:cxnSpMkLst>
        </pc:cxnChg>
        <pc:cxnChg chg="mod topLvl">
          <ac:chgData name="Rita Megale Maruggi" userId="781a46cf-5b2a-4547-a6f8-2610442f928c" providerId="ADAL" clId="{52376773-229D-4992-BDB8-AC21050515F0}" dt="2020-12-11T07:08:54.758" v="9727" actId="164"/>
          <ac:cxnSpMkLst>
            <pc:docMk/>
            <pc:sldMk cId="1804340207" sldId="290"/>
            <ac:cxnSpMk id="210" creationId="{6EAF2EA1-36A8-4516-B34B-E50D7F49A276}"/>
          </ac:cxnSpMkLst>
        </pc:cxnChg>
        <pc:cxnChg chg="mod topLvl">
          <ac:chgData name="Rita Megale Maruggi" userId="781a46cf-5b2a-4547-a6f8-2610442f928c" providerId="ADAL" clId="{52376773-229D-4992-BDB8-AC21050515F0}" dt="2020-12-11T07:10:13.475" v="9738" actId="164"/>
          <ac:cxnSpMkLst>
            <pc:docMk/>
            <pc:sldMk cId="1804340207" sldId="290"/>
            <ac:cxnSpMk id="219" creationId="{74CD8702-63D1-47C2-BA0B-39FE53594D38}"/>
          </ac:cxnSpMkLst>
        </pc:cxnChg>
        <pc:cxnChg chg="mod topLvl">
          <ac:chgData name="Rita Megale Maruggi" userId="781a46cf-5b2a-4547-a6f8-2610442f928c" providerId="ADAL" clId="{52376773-229D-4992-BDB8-AC21050515F0}" dt="2020-12-11T07:10:35.368" v="9740" actId="164"/>
          <ac:cxnSpMkLst>
            <pc:docMk/>
            <pc:sldMk cId="1804340207" sldId="290"/>
            <ac:cxnSpMk id="225" creationId="{3FE2C8DC-F111-48AB-B9FE-20C2D73B67C2}"/>
          </ac:cxnSpMkLst>
        </pc:cxnChg>
        <pc:cxnChg chg="mod topLvl">
          <ac:chgData name="Rita Megale Maruggi" userId="781a46cf-5b2a-4547-a6f8-2610442f928c" providerId="ADAL" clId="{52376773-229D-4992-BDB8-AC21050515F0}" dt="2020-12-11T07:10:51.237" v="9742" actId="164"/>
          <ac:cxnSpMkLst>
            <pc:docMk/>
            <pc:sldMk cId="1804340207" sldId="290"/>
            <ac:cxnSpMk id="226" creationId="{A0966373-B9FF-4B79-A3C5-DDFA3FEA1DDE}"/>
          </ac:cxnSpMkLst>
        </pc:cxnChg>
        <pc:cxnChg chg="mod topLvl">
          <ac:chgData name="Rita Megale Maruggi" userId="781a46cf-5b2a-4547-a6f8-2610442f928c" providerId="ADAL" clId="{52376773-229D-4992-BDB8-AC21050515F0}" dt="2020-12-11T07:10:13.475" v="9738" actId="164"/>
          <ac:cxnSpMkLst>
            <pc:docMk/>
            <pc:sldMk cId="1804340207" sldId="290"/>
            <ac:cxnSpMk id="229" creationId="{969DEB04-EFCC-4522-B939-C17FE8DC1663}"/>
          </ac:cxnSpMkLst>
        </pc:cxnChg>
      </pc:sldChg>
      <pc:sldChg chg="addSp delSp modSp add mod">
        <pc:chgData name="Rita Megale Maruggi" userId="781a46cf-5b2a-4547-a6f8-2610442f928c" providerId="ADAL" clId="{52376773-229D-4992-BDB8-AC21050515F0}" dt="2020-12-10T14:01:21.098" v="9138" actId="1036"/>
        <pc:sldMkLst>
          <pc:docMk/>
          <pc:sldMk cId="1593702248" sldId="291"/>
        </pc:sldMkLst>
        <pc:spChg chg="add mod">
          <ac:chgData name="Rita Megale Maruggi" userId="781a46cf-5b2a-4547-a6f8-2610442f928c" providerId="ADAL" clId="{52376773-229D-4992-BDB8-AC21050515F0}" dt="2020-12-10T14:01:21.098" v="9138" actId="1036"/>
          <ac:spMkLst>
            <pc:docMk/>
            <pc:sldMk cId="1593702248" sldId="291"/>
            <ac:spMk id="2" creationId="{B3C7D7C6-EB55-49C8-AB51-6DE43E7AEDC3}"/>
          </ac:spMkLst>
        </pc:spChg>
        <pc:spChg chg="mod">
          <ac:chgData name="Rita Megale Maruggi" userId="781a46cf-5b2a-4547-a6f8-2610442f928c" providerId="ADAL" clId="{52376773-229D-4992-BDB8-AC21050515F0}" dt="2020-12-08T18:50:14.259" v="7357" actId="20577"/>
          <ac:spMkLst>
            <pc:docMk/>
            <pc:sldMk cId="1593702248" sldId="291"/>
            <ac:spMk id="61" creationId="{CD032EBD-E2BF-4E3D-9398-EEF4A1977195}"/>
          </ac:spMkLst>
        </pc:spChg>
        <pc:spChg chg="del mod topLvl">
          <ac:chgData name="Rita Megale Maruggi" userId="781a46cf-5b2a-4547-a6f8-2610442f928c" providerId="ADAL" clId="{52376773-229D-4992-BDB8-AC21050515F0}" dt="2020-12-08T10:53:38.066" v="5572" actId="478"/>
          <ac:spMkLst>
            <pc:docMk/>
            <pc:sldMk cId="1593702248" sldId="291"/>
            <ac:spMk id="79" creationId="{0F3EB07C-90D9-4C63-A96C-9B56C953A259}"/>
          </ac:spMkLst>
        </pc:spChg>
        <pc:spChg chg="mod">
          <ac:chgData name="Rita Megale Maruggi" userId="781a46cf-5b2a-4547-a6f8-2610442f928c" providerId="ADAL" clId="{52376773-229D-4992-BDB8-AC21050515F0}" dt="2020-12-08T10:53:33.274" v="5571" actId="165"/>
          <ac:spMkLst>
            <pc:docMk/>
            <pc:sldMk cId="1593702248" sldId="291"/>
            <ac:spMk id="81" creationId="{8D77E6DB-F9A9-420F-BB11-43D9434822A8}"/>
          </ac:spMkLst>
        </pc:spChg>
        <pc:spChg chg="mod">
          <ac:chgData name="Rita Megale Maruggi" userId="781a46cf-5b2a-4547-a6f8-2610442f928c" providerId="ADAL" clId="{52376773-229D-4992-BDB8-AC21050515F0}" dt="2020-12-08T10:53:33.274" v="5571" actId="165"/>
          <ac:spMkLst>
            <pc:docMk/>
            <pc:sldMk cId="1593702248" sldId="291"/>
            <ac:spMk id="86" creationId="{55104D49-919B-4832-8FAA-0177AB209A13}"/>
          </ac:spMkLst>
        </pc:spChg>
        <pc:spChg chg="del mod topLvl">
          <ac:chgData name="Rita Megale Maruggi" userId="781a46cf-5b2a-4547-a6f8-2610442f928c" providerId="ADAL" clId="{52376773-229D-4992-BDB8-AC21050515F0}" dt="2020-12-08T10:53:42.072" v="5573" actId="478"/>
          <ac:spMkLst>
            <pc:docMk/>
            <pc:sldMk cId="1593702248" sldId="291"/>
            <ac:spMk id="95" creationId="{79BCC6CC-7A94-47DD-844C-C6BD382B644A}"/>
          </ac:spMkLst>
        </pc:spChg>
        <pc:spChg chg="del mod topLvl">
          <ac:chgData name="Rita Megale Maruggi" userId="781a46cf-5b2a-4547-a6f8-2610442f928c" providerId="ADAL" clId="{52376773-229D-4992-BDB8-AC21050515F0}" dt="2020-12-08T10:53:38.066" v="5572" actId="478"/>
          <ac:spMkLst>
            <pc:docMk/>
            <pc:sldMk cId="1593702248" sldId="291"/>
            <ac:spMk id="133" creationId="{3DDB4436-0156-425B-84DA-CC01D5AD4D7C}"/>
          </ac:spMkLst>
        </pc:spChg>
        <pc:spChg chg="del mod topLvl">
          <ac:chgData name="Rita Megale Maruggi" userId="781a46cf-5b2a-4547-a6f8-2610442f928c" providerId="ADAL" clId="{52376773-229D-4992-BDB8-AC21050515F0}" dt="2020-12-08T10:53:42.072" v="5573" actId="478"/>
          <ac:spMkLst>
            <pc:docMk/>
            <pc:sldMk cId="1593702248" sldId="291"/>
            <ac:spMk id="144" creationId="{86564C11-3E8F-4BB7-8E4B-18EC02F15558}"/>
          </ac:spMkLst>
        </pc:spChg>
        <pc:spChg chg="del mod topLvl">
          <ac:chgData name="Rita Megale Maruggi" userId="781a46cf-5b2a-4547-a6f8-2610442f928c" providerId="ADAL" clId="{52376773-229D-4992-BDB8-AC21050515F0}" dt="2020-12-08T10:53:38.066" v="5572" actId="478"/>
          <ac:spMkLst>
            <pc:docMk/>
            <pc:sldMk cId="1593702248" sldId="291"/>
            <ac:spMk id="178" creationId="{6F9AAFF0-B14C-42E7-B5D9-FF02BE522F3B}"/>
          </ac:spMkLst>
        </pc:spChg>
        <pc:spChg chg="mod topLvl">
          <ac:chgData name="Rita Megale Maruggi" userId="781a46cf-5b2a-4547-a6f8-2610442f928c" providerId="ADAL" clId="{52376773-229D-4992-BDB8-AC21050515F0}" dt="2020-12-10T14:01:21.098" v="9138" actId="1036"/>
          <ac:spMkLst>
            <pc:docMk/>
            <pc:sldMk cId="1593702248" sldId="291"/>
            <ac:spMk id="189" creationId="{F95AE22F-8845-402A-9248-1FC1DA4983DD}"/>
          </ac:spMkLst>
        </pc:spChg>
        <pc:spChg chg="mod topLvl">
          <ac:chgData name="Rita Megale Maruggi" userId="781a46cf-5b2a-4547-a6f8-2610442f928c" providerId="ADAL" clId="{52376773-229D-4992-BDB8-AC21050515F0}" dt="2020-12-10T14:01:21.098" v="9138" actId="1036"/>
          <ac:spMkLst>
            <pc:docMk/>
            <pc:sldMk cId="1593702248" sldId="291"/>
            <ac:spMk id="200" creationId="{6311D7FB-ED1C-4E82-A295-756C8EEB3800}"/>
          </ac:spMkLst>
        </pc:spChg>
        <pc:spChg chg="mod">
          <ac:chgData name="Rita Megale Maruggi" userId="781a46cf-5b2a-4547-a6f8-2610442f928c" providerId="ADAL" clId="{52376773-229D-4992-BDB8-AC21050515F0}" dt="2020-12-10T14:01:21.098" v="9138" actId="1036"/>
          <ac:spMkLst>
            <pc:docMk/>
            <pc:sldMk cId="1593702248" sldId="291"/>
            <ac:spMk id="218" creationId="{E9D1D1F1-F205-4191-A15C-C037E54F11CA}"/>
          </ac:spMkLst>
        </pc:spChg>
        <pc:spChg chg="del mod topLvl">
          <ac:chgData name="Rita Megale Maruggi" userId="781a46cf-5b2a-4547-a6f8-2610442f928c" providerId="ADAL" clId="{52376773-229D-4992-BDB8-AC21050515F0}" dt="2020-12-08T11:11:59.267" v="6175" actId="478"/>
          <ac:spMkLst>
            <pc:docMk/>
            <pc:sldMk cId="1593702248" sldId="291"/>
            <ac:spMk id="235" creationId="{26A9CF67-28C5-4C0E-88CF-DA4A7EA52AD5}"/>
          </ac:spMkLst>
        </pc:spChg>
        <pc:spChg chg="del mod topLvl">
          <ac:chgData name="Rita Megale Maruggi" userId="781a46cf-5b2a-4547-a6f8-2610442f928c" providerId="ADAL" clId="{52376773-229D-4992-BDB8-AC21050515F0}" dt="2020-12-08T10:53:38.066" v="5572" actId="478"/>
          <ac:spMkLst>
            <pc:docMk/>
            <pc:sldMk cId="1593702248" sldId="291"/>
            <ac:spMk id="239" creationId="{0B47E857-6DC9-433D-9AB2-259515246611}"/>
          </ac:spMkLst>
        </pc:spChg>
        <pc:spChg chg="del mod topLvl">
          <ac:chgData name="Rita Megale Maruggi" userId="781a46cf-5b2a-4547-a6f8-2610442f928c" providerId="ADAL" clId="{52376773-229D-4992-BDB8-AC21050515F0}" dt="2020-12-08T10:53:42.072" v="5573" actId="478"/>
          <ac:spMkLst>
            <pc:docMk/>
            <pc:sldMk cId="1593702248" sldId="291"/>
            <ac:spMk id="240" creationId="{79382AF4-9110-4764-8654-8C456B85AE39}"/>
          </ac:spMkLst>
        </pc:spChg>
        <pc:grpChg chg="del mod topLvl">
          <ac:chgData name="Rita Megale Maruggi" userId="781a46cf-5b2a-4547-a6f8-2610442f928c" providerId="ADAL" clId="{52376773-229D-4992-BDB8-AC21050515F0}" dt="2020-12-08T10:53:42.072" v="5573" actId="478"/>
          <ac:grpSpMkLst>
            <pc:docMk/>
            <pc:sldMk cId="1593702248" sldId="291"/>
            <ac:grpSpMk id="99" creationId="{5A31EC34-FAB6-48D8-AD06-1D1AFE7E583F}"/>
          </ac:grpSpMkLst>
        </pc:grpChg>
        <pc:grpChg chg="del mod topLvl">
          <ac:chgData name="Rita Megale Maruggi" userId="781a46cf-5b2a-4547-a6f8-2610442f928c" providerId="ADAL" clId="{52376773-229D-4992-BDB8-AC21050515F0}" dt="2020-12-08T11:11:55.718" v="6174" actId="165"/>
          <ac:grpSpMkLst>
            <pc:docMk/>
            <pc:sldMk cId="1593702248" sldId="291"/>
            <ac:grpSpMk id="183" creationId="{CF2D2A45-84C6-4DDC-AA9D-85DFA819B0AB}"/>
          </ac:grpSpMkLst>
        </pc:grpChg>
        <pc:grpChg chg="del mod topLvl">
          <ac:chgData name="Rita Megale Maruggi" userId="781a46cf-5b2a-4547-a6f8-2610442f928c" providerId="ADAL" clId="{52376773-229D-4992-BDB8-AC21050515F0}" dt="2020-12-08T10:53:38.066" v="5572" actId="478"/>
          <ac:grpSpMkLst>
            <pc:docMk/>
            <pc:sldMk cId="1593702248" sldId="291"/>
            <ac:grpSpMk id="187" creationId="{269A57D5-1567-400A-9051-D6EE23206E25}"/>
          </ac:grpSpMkLst>
        </pc:grpChg>
        <pc:grpChg chg="del">
          <ac:chgData name="Rita Megale Maruggi" userId="781a46cf-5b2a-4547-a6f8-2610442f928c" providerId="ADAL" clId="{52376773-229D-4992-BDB8-AC21050515F0}" dt="2020-12-08T10:53:33.274" v="5571" actId="165"/>
          <ac:grpSpMkLst>
            <pc:docMk/>
            <pc:sldMk cId="1593702248" sldId="291"/>
            <ac:grpSpMk id="216" creationId="{238D8DCB-2F3A-4152-8C7B-37239BDA8348}"/>
          </ac:grpSpMkLst>
        </pc:grpChg>
        <pc:picChg chg="mod topLvl">
          <ac:chgData name="Rita Megale Maruggi" userId="781a46cf-5b2a-4547-a6f8-2610442f928c" providerId="ADAL" clId="{52376773-229D-4992-BDB8-AC21050515F0}" dt="2020-12-10T14:01:21.098" v="9138" actId="1036"/>
          <ac:picMkLst>
            <pc:docMk/>
            <pc:sldMk cId="1593702248" sldId="291"/>
            <ac:picMk id="71" creationId="{82A3E895-4B68-4484-8B62-5BB05242200F}"/>
          </ac:picMkLst>
        </pc:picChg>
        <pc:picChg chg="mod">
          <ac:chgData name="Rita Megale Maruggi" userId="781a46cf-5b2a-4547-a6f8-2610442f928c" providerId="ADAL" clId="{52376773-229D-4992-BDB8-AC21050515F0}" dt="2020-12-08T10:53:33.274" v="5571" actId="165"/>
          <ac:picMkLst>
            <pc:docMk/>
            <pc:sldMk cId="1593702248" sldId="291"/>
            <ac:picMk id="80" creationId="{819F09A1-1053-44D9-9F6B-BF3ADE02BE8B}"/>
          </ac:picMkLst>
        </pc:picChg>
        <pc:picChg chg="mod">
          <ac:chgData name="Rita Megale Maruggi" userId="781a46cf-5b2a-4547-a6f8-2610442f928c" providerId="ADAL" clId="{52376773-229D-4992-BDB8-AC21050515F0}" dt="2020-12-08T10:53:33.274" v="5571" actId="165"/>
          <ac:picMkLst>
            <pc:docMk/>
            <pc:sldMk cId="1593702248" sldId="291"/>
            <ac:picMk id="173" creationId="{AE7589DD-4621-4664-A3DB-7681A7C5A73B}"/>
          </ac:picMkLst>
        </pc:picChg>
        <pc:cxnChg chg="del mod topLvl">
          <ac:chgData name="Rita Megale Maruggi" userId="781a46cf-5b2a-4547-a6f8-2610442f928c" providerId="ADAL" clId="{52376773-229D-4992-BDB8-AC21050515F0}" dt="2020-12-08T10:53:42.072" v="5573" actId="478"/>
          <ac:cxnSpMkLst>
            <pc:docMk/>
            <pc:sldMk cId="1593702248" sldId="291"/>
            <ac:cxnSpMk id="92" creationId="{FEA675C6-3BE5-4B34-A632-4A5D7B058290}"/>
          </ac:cxnSpMkLst>
        </pc:cxnChg>
        <pc:cxnChg chg="del mod topLvl">
          <ac:chgData name="Rita Megale Maruggi" userId="781a46cf-5b2a-4547-a6f8-2610442f928c" providerId="ADAL" clId="{52376773-229D-4992-BDB8-AC21050515F0}" dt="2020-12-08T10:53:42.072" v="5573" actId="478"/>
          <ac:cxnSpMkLst>
            <pc:docMk/>
            <pc:sldMk cId="1593702248" sldId="291"/>
            <ac:cxnSpMk id="140" creationId="{1B07EE59-6CD8-449A-B286-01E2F5E425E8}"/>
          </ac:cxnSpMkLst>
        </pc:cxnChg>
        <pc:cxnChg chg="del mod topLvl">
          <ac:chgData name="Rita Megale Maruggi" userId="781a46cf-5b2a-4547-a6f8-2610442f928c" providerId="ADAL" clId="{52376773-229D-4992-BDB8-AC21050515F0}" dt="2020-12-08T10:53:38.066" v="5572" actId="478"/>
          <ac:cxnSpMkLst>
            <pc:docMk/>
            <pc:sldMk cId="1593702248" sldId="291"/>
            <ac:cxnSpMk id="199" creationId="{00FC6088-158B-44AB-B076-8448AA218B86}"/>
          </ac:cxnSpMkLst>
        </pc:cxnChg>
        <pc:cxnChg chg="del mod topLvl">
          <ac:chgData name="Rita Megale Maruggi" userId="781a46cf-5b2a-4547-a6f8-2610442f928c" providerId="ADAL" clId="{52376773-229D-4992-BDB8-AC21050515F0}" dt="2020-12-08T10:53:42.072" v="5573" actId="478"/>
          <ac:cxnSpMkLst>
            <pc:docMk/>
            <pc:sldMk cId="1593702248" sldId="291"/>
            <ac:cxnSpMk id="259" creationId="{8C212AC4-B57C-4D1B-8AD5-A6BDDA33F41F}"/>
          </ac:cxnSpMkLst>
        </pc:cxnChg>
      </pc:sldChg>
      <pc:sldChg chg="addSp delSp modSp add mod ord modAnim">
        <pc:chgData name="Rita Megale Maruggi" userId="781a46cf-5b2a-4547-a6f8-2610442f928c" providerId="ADAL" clId="{52376773-229D-4992-BDB8-AC21050515F0}" dt="2020-12-11T06:52:13.046" v="9583" actId="164"/>
        <pc:sldMkLst>
          <pc:docMk/>
          <pc:sldMk cId="827276546" sldId="292"/>
        </pc:sldMkLst>
        <pc:spChg chg="mod topLvl">
          <ac:chgData name="Rita Megale Maruggi" userId="781a46cf-5b2a-4547-a6f8-2610442f928c" providerId="ADAL" clId="{52376773-229D-4992-BDB8-AC21050515F0}" dt="2020-12-11T06:52:13.046" v="9583" actId="164"/>
          <ac:spMkLst>
            <pc:docMk/>
            <pc:sldMk cId="827276546" sldId="292"/>
            <ac:spMk id="3" creationId="{3E43B46A-55ED-4D40-AAAF-FAFFD6C8D1F3}"/>
          </ac:spMkLst>
        </pc:spChg>
        <pc:spChg chg="mod topLvl">
          <ac:chgData name="Rita Megale Maruggi" userId="781a46cf-5b2a-4547-a6f8-2610442f928c" providerId="ADAL" clId="{52376773-229D-4992-BDB8-AC21050515F0}" dt="2020-12-10T13:45:24.311" v="8707" actId="1076"/>
          <ac:spMkLst>
            <pc:docMk/>
            <pc:sldMk cId="827276546" sldId="292"/>
            <ac:spMk id="12" creationId="{E9DBC14D-26FC-4662-9C81-0886E021960E}"/>
          </ac:spMkLst>
        </pc:spChg>
        <pc:spChg chg="mod topLvl">
          <ac:chgData name="Rita Megale Maruggi" userId="781a46cf-5b2a-4547-a6f8-2610442f928c" providerId="ADAL" clId="{52376773-229D-4992-BDB8-AC21050515F0}" dt="2020-12-11T06:52:13.046" v="9583" actId="164"/>
          <ac:spMkLst>
            <pc:docMk/>
            <pc:sldMk cId="827276546" sldId="292"/>
            <ac:spMk id="20" creationId="{A7FF00AA-C82C-4EA0-9F09-34FF37709F32}"/>
          </ac:spMkLst>
        </pc:spChg>
        <pc:spChg chg="mod topLvl">
          <ac:chgData name="Rita Megale Maruggi" userId="781a46cf-5b2a-4547-a6f8-2610442f928c" providerId="ADAL" clId="{52376773-229D-4992-BDB8-AC21050515F0}" dt="2020-12-11T06:52:13.046" v="9583" actId="164"/>
          <ac:spMkLst>
            <pc:docMk/>
            <pc:sldMk cId="827276546" sldId="292"/>
            <ac:spMk id="35" creationId="{FDF43BC5-8776-4DE1-829D-F7B375AE5E05}"/>
          </ac:spMkLst>
        </pc:spChg>
        <pc:spChg chg="mod topLvl">
          <ac:chgData name="Rita Megale Maruggi" userId="781a46cf-5b2a-4547-a6f8-2610442f928c" providerId="ADAL" clId="{52376773-229D-4992-BDB8-AC21050515F0}" dt="2020-12-11T06:52:13.046" v="9583" actId="164"/>
          <ac:spMkLst>
            <pc:docMk/>
            <pc:sldMk cId="827276546" sldId="292"/>
            <ac:spMk id="38" creationId="{13B68018-9716-4C83-8AAA-2FB5A437ED82}"/>
          </ac:spMkLst>
        </pc:spChg>
        <pc:spChg chg="mod topLvl">
          <ac:chgData name="Rita Megale Maruggi" userId="781a46cf-5b2a-4547-a6f8-2610442f928c" providerId="ADAL" clId="{52376773-229D-4992-BDB8-AC21050515F0}" dt="2020-12-11T06:52:13.046" v="9583" actId="164"/>
          <ac:spMkLst>
            <pc:docMk/>
            <pc:sldMk cId="827276546" sldId="292"/>
            <ac:spMk id="49" creationId="{F484F771-4DE9-427E-B4C9-9A1F5F481C07}"/>
          </ac:spMkLst>
        </pc:spChg>
        <pc:spChg chg="mod">
          <ac:chgData name="Rita Megale Maruggi" userId="781a46cf-5b2a-4547-a6f8-2610442f928c" providerId="ADAL" clId="{52376773-229D-4992-BDB8-AC21050515F0}" dt="2020-12-11T06:52:13.046" v="9583" actId="164"/>
          <ac:spMkLst>
            <pc:docMk/>
            <pc:sldMk cId="827276546" sldId="292"/>
            <ac:spMk id="59" creationId="{CD10C836-BCB3-426D-99D8-CF2A058928AE}"/>
          </ac:spMkLst>
        </pc:spChg>
        <pc:spChg chg="mod topLvl">
          <ac:chgData name="Rita Megale Maruggi" userId="781a46cf-5b2a-4547-a6f8-2610442f928c" providerId="ADAL" clId="{52376773-229D-4992-BDB8-AC21050515F0}" dt="2020-12-11T06:52:13.046" v="9583" actId="164"/>
          <ac:spMkLst>
            <pc:docMk/>
            <pc:sldMk cId="827276546" sldId="292"/>
            <ac:spMk id="62" creationId="{A9163BCF-A97B-49D3-A5D1-F0B5683936FD}"/>
          </ac:spMkLst>
        </pc:spChg>
        <pc:spChg chg="mod topLvl">
          <ac:chgData name="Rita Megale Maruggi" userId="781a46cf-5b2a-4547-a6f8-2610442f928c" providerId="ADAL" clId="{52376773-229D-4992-BDB8-AC21050515F0}" dt="2020-12-11T06:52:13.046" v="9583" actId="164"/>
          <ac:spMkLst>
            <pc:docMk/>
            <pc:sldMk cId="827276546" sldId="292"/>
            <ac:spMk id="65" creationId="{83CCBB95-5012-427E-A94D-C53F897C8E70}"/>
          </ac:spMkLst>
        </pc:spChg>
        <pc:spChg chg="mod topLvl">
          <ac:chgData name="Rita Megale Maruggi" userId="781a46cf-5b2a-4547-a6f8-2610442f928c" providerId="ADAL" clId="{52376773-229D-4992-BDB8-AC21050515F0}" dt="2020-12-11T06:52:13.046" v="9583" actId="164"/>
          <ac:spMkLst>
            <pc:docMk/>
            <pc:sldMk cId="827276546" sldId="292"/>
            <ac:spMk id="66" creationId="{58285C08-89BC-4CE0-BD4B-6460ABF06656}"/>
          </ac:spMkLst>
        </pc:spChg>
        <pc:spChg chg="del">
          <ac:chgData name="Rita Megale Maruggi" userId="781a46cf-5b2a-4547-a6f8-2610442f928c" providerId="ADAL" clId="{52376773-229D-4992-BDB8-AC21050515F0}" dt="2020-12-10T13:44:16.249" v="8700" actId="478"/>
          <ac:spMkLst>
            <pc:docMk/>
            <pc:sldMk cId="827276546" sldId="292"/>
            <ac:spMk id="68" creationId="{22DBAB97-0F43-4B11-ABF4-2CEEB51B2DB0}"/>
          </ac:spMkLst>
        </pc:spChg>
        <pc:spChg chg="mod topLvl">
          <ac:chgData name="Rita Megale Maruggi" userId="781a46cf-5b2a-4547-a6f8-2610442f928c" providerId="ADAL" clId="{52376773-229D-4992-BDB8-AC21050515F0}" dt="2020-12-11T06:52:13.046" v="9583" actId="164"/>
          <ac:spMkLst>
            <pc:docMk/>
            <pc:sldMk cId="827276546" sldId="292"/>
            <ac:spMk id="71" creationId="{9F70A24E-EDEE-4F08-8998-189D59E33A9F}"/>
          </ac:spMkLst>
        </pc:spChg>
        <pc:spChg chg="mod topLvl">
          <ac:chgData name="Rita Megale Maruggi" userId="781a46cf-5b2a-4547-a6f8-2610442f928c" providerId="ADAL" clId="{52376773-229D-4992-BDB8-AC21050515F0}" dt="2020-12-11T06:52:13.046" v="9583" actId="164"/>
          <ac:spMkLst>
            <pc:docMk/>
            <pc:sldMk cId="827276546" sldId="292"/>
            <ac:spMk id="73" creationId="{52CFC54D-9F5C-4F50-B365-1D88B2A62176}"/>
          </ac:spMkLst>
        </pc:spChg>
        <pc:spChg chg="mod topLvl">
          <ac:chgData name="Rita Megale Maruggi" userId="781a46cf-5b2a-4547-a6f8-2610442f928c" providerId="ADAL" clId="{52376773-229D-4992-BDB8-AC21050515F0}" dt="2020-12-10T13:45:24.311" v="8707" actId="1076"/>
          <ac:spMkLst>
            <pc:docMk/>
            <pc:sldMk cId="827276546" sldId="292"/>
            <ac:spMk id="76" creationId="{619BBD67-D19E-4063-8CAB-03FBB082C317}"/>
          </ac:spMkLst>
        </pc:spChg>
        <pc:spChg chg="mod topLvl">
          <ac:chgData name="Rita Megale Maruggi" userId="781a46cf-5b2a-4547-a6f8-2610442f928c" providerId="ADAL" clId="{52376773-229D-4992-BDB8-AC21050515F0}" dt="2020-12-11T06:52:13.046" v="9583" actId="164"/>
          <ac:spMkLst>
            <pc:docMk/>
            <pc:sldMk cId="827276546" sldId="292"/>
            <ac:spMk id="77" creationId="{DA8B80C2-EB09-42DC-9959-1992F396FCF0}"/>
          </ac:spMkLst>
        </pc:spChg>
        <pc:spChg chg="mod topLvl">
          <ac:chgData name="Rita Megale Maruggi" userId="781a46cf-5b2a-4547-a6f8-2610442f928c" providerId="ADAL" clId="{52376773-229D-4992-BDB8-AC21050515F0}" dt="2020-12-11T06:52:13.046" v="9583" actId="164"/>
          <ac:spMkLst>
            <pc:docMk/>
            <pc:sldMk cId="827276546" sldId="292"/>
            <ac:spMk id="78" creationId="{ACD3DA54-3EF7-4E21-BDAD-714B98ECFD5B}"/>
          </ac:spMkLst>
        </pc:spChg>
        <pc:spChg chg="del">
          <ac:chgData name="Rita Megale Maruggi" userId="781a46cf-5b2a-4547-a6f8-2610442f928c" providerId="ADAL" clId="{52376773-229D-4992-BDB8-AC21050515F0}" dt="2020-12-10T13:44:20.123" v="8701" actId="478"/>
          <ac:spMkLst>
            <pc:docMk/>
            <pc:sldMk cId="827276546" sldId="292"/>
            <ac:spMk id="79" creationId="{5E41C46A-23BB-4ED5-AC94-69B282FC3A45}"/>
          </ac:spMkLst>
        </pc:spChg>
        <pc:grpChg chg="add mod">
          <ac:chgData name="Rita Megale Maruggi" userId="781a46cf-5b2a-4547-a6f8-2610442f928c" providerId="ADAL" clId="{52376773-229D-4992-BDB8-AC21050515F0}" dt="2020-12-11T06:48:35.862" v="9564" actId="164"/>
          <ac:grpSpMkLst>
            <pc:docMk/>
            <pc:sldMk cId="827276546" sldId="292"/>
            <ac:grpSpMk id="7" creationId="{EC51EC65-69A3-46B2-BA84-CDB46D9F7189}"/>
          </ac:grpSpMkLst>
        </pc:grpChg>
        <pc:grpChg chg="add mod">
          <ac:chgData name="Rita Megale Maruggi" userId="781a46cf-5b2a-4547-a6f8-2610442f928c" providerId="ADAL" clId="{52376773-229D-4992-BDB8-AC21050515F0}" dt="2020-12-11T06:52:13.046" v="9583" actId="164"/>
          <ac:grpSpMkLst>
            <pc:docMk/>
            <pc:sldMk cId="827276546" sldId="292"/>
            <ac:grpSpMk id="8" creationId="{045B0E09-1CF4-4389-8436-6F263FAA5D63}"/>
          </ac:grpSpMkLst>
        </pc:grpChg>
        <pc:grpChg chg="add mod">
          <ac:chgData name="Rita Megale Maruggi" userId="781a46cf-5b2a-4547-a6f8-2610442f928c" providerId="ADAL" clId="{52376773-229D-4992-BDB8-AC21050515F0}" dt="2020-12-11T06:52:13.046" v="9583" actId="164"/>
          <ac:grpSpMkLst>
            <pc:docMk/>
            <pc:sldMk cId="827276546" sldId="292"/>
            <ac:grpSpMk id="10" creationId="{46F56F74-2692-4FB9-93E7-120E69E3B7A0}"/>
          </ac:grpSpMkLst>
        </pc:grpChg>
        <pc:grpChg chg="add mod">
          <ac:chgData name="Rita Megale Maruggi" userId="781a46cf-5b2a-4547-a6f8-2610442f928c" providerId="ADAL" clId="{52376773-229D-4992-BDB8-AC21050515F0}" dt="2020-12-11T06:52:13.046" v="9583" actId="164"/>
          <ac:grpSpMkLst>
            <pc:docMk/>
            <pc:sldMk cId="827276546" sldId="292"/>
            <ac:grpSpMk id="11" creationId="{4008ED65-6D24-4E7D-B37A-FD8C7730F8B1}"/>
          </ac:grpSpMkLst>
        </pc:grpChg>
        <pc:grpChg chg="add mod">
          <ac:chgData name="Rita Megale Maruggi" userId="781a46cf-5b2a-4547-a6f8-2610442f928c" providerId="ADAL" clId="{52376773-229D-4992-BDB8-AC21050515F0}" dt="2020-12-11T06:52:13.046" v="9583" actId="164"/>
          <ac:grpSpMkLst>
            <pc:docMk/>
            <pc:sldMk cId="827276546" sldId="292"/>
            <ac:grpSpMk id="13" creationId="{99E99666-D5DC-494F-8F42-649DB4FE4A47}"/>
          </ac:grpSpMkLst>
        </pc:grpChg>
        <pc:grpChg chg="add mod">
          <ac:chgData name="Rita Megale Maruggi" userId="781a46cf-5b2a-4547-a6f8-2610442f928c" providerId="ADAL" clId="{52376773-229D-4992-BDB8-AC21050515F0}" dt="2020-12-11T06:52:13.046" v="9583" actId="164"/>
          <ac:grpSpMkLst>
            <pc:docMk/>
            <pc:sldMk cId="827276546" sldId="292"/>
            <ac:grpSpMk id="14" creationId="{1CBC2CDA-4938-4C61-8FAB-03345E5C04ED}"/>
          </ac:grpSpMkLst>
        </pc:grpChg>
        <pc:grpChg chg="del mod topLvl">
          <ac:chgData name="Rita Megale Maruggi" userId="781a46cf-5b2a-4547-a6f8-2610442f928c" providerId="ADAL" clId="{52376773-229D-4992-BDB8-AC21050515F0}" dt="2020-12-10T13:44:43.415" v="8703" actId="165"/>
          <ac:grpSpMkLst>
            <pc:docMk/>
            <pc:sldMk cId="827276546" sldId="292"/>
            <ac:grpSpMk id="18" creationId="{D672871D-C65F-4AF7-A435-669886ED7914}"/>
          </ac:grpSpMkLst>
        </pc:grpChg>
        <pc:grpChg chg="add del mod">
          <ac:chgData name="Rita Megale Maruggi" userId="781a46cf-5b2a-4547-a6f8-2610442f928c" providerId="ADAL" clId="{52376773-229D-4992-BDB8-AC21050515F0}" dt="2020-12-11T06:48:44.455" v="9565" actId="165"/>
          <ac:grpSpMkLst>
            <pc:docMk/>
            <pc:sldMk cId="827276546" sldId="292"/>
            <ac:grpSpMk id="21" creationId="{227E6411-271B-416E-BA6A-5EB6373DD4EC}"/>
          </ac:grpSpMkLst>
        </pc:grpChg>
        <pc:grpChg chg="del mod">
          <ac:chgData name="Rita Megale Maruggi" userId="781a46cf-5b2a-4547-a6f8-2610442f928c" providerId="ADAL" clId="{52376773-229D-4992-BDB8-AC21050515F0}" dt="2020-12-10T13:44:34.683" v="8702" actId="165"/>
          <ac:grpSpMkLst>
            <pc:docMk/>
            <pc:sldMk cId="827276546" sldId="292"/>
            <ac:grpSpMk id="34" creationId="{749FC0AB-3B6A-49B5-9808-5CB1BA1C9B74}"/>
          </ac:grpSpMkLst>
        </pc:grpChg>
        <pc:grpChg chg="mod topLvl">
          <ac:chgData name="Rita Megale Maruggi" userId="781a46cf-5b2a-4547-a6f8-2610442f928c" providerId="ADAL" clId="{52376773-229D-4992-BDB8-AC21050515F0}" dt="2020-12-11T06:52:13.046" v="9583" actId="164"/>
          <ac:grpSpMkLst>
            <pc:docMk/>
            <pc:sldMk cId="827276546" sldId="292"/>
            <ac:grpSpMk id="57" creationId="{5F5929CC-9EF3-4296-A74D-1010A0FBD9BD}"/>
          </ac:grpSpMkLst>
        </pc:grpChg>
        <pc:picChg chg="mod">
          <ac:chgData name="Rita Megale Maruggi" userId="781a46cf-5b2a-4547-a6f8-2610442f928c" providerId="ADAL" clId="{52376773-229D-4992-BDB8-AC21050515F0}" dt="2020-12-11T06:48:35.862" v="9564" actId="164"/>
          <ac:picMkLst>
            <pc:docMk/>
            <pc:sldMk cId="827276546" sldId="292"/>
            <ac:picMk id="2" creationId="{7AA5081D-2D9D-45E5-BF5E-B0F606EB3D54}"/>
          </ac:picMkLst>
        </pc:picChg>
        <pc:picChg chg="add del mod">
          <ac:chgData name="Rita Megale Maruggi" userId="781a46cf-5b2a-4547-a6f8-2610442f928c" providerId="ADAL" clId="{52376773-229D-4992-BDB8-AC21050515F0}" dt="2020-12-10T13:46:48.390" v="8726" actId="478"/>
          <ac:picMkLst>
            <pc:docMk/>
            <pc:sldMk cId="827276546" sldId="292"/>
            <ac:picMk id="4" creationId="{16CECB96-5651-471D-A7A0-082132D3511B}"/>
          </ac:picMkLst>
        </pc:picChg>
        <pc:picChg chg="add del mod">
          <ac:chgData name="Rita Megale Maruggi" userId="781a46cf-5b2a-4547-a6f8-2610442f928c" providerId="ADAL" clId="{52376773-229D-4992-BDB8-AC21050515F0}" dt="2020-12-11T06:30:01.650" v="9435" actId="478"/>
          <ac:picMkLst>
            <pc:docMk/>
            <pc:sldMk cId="827276546" sldId="292"/>
            <ac:picMk id="9" creationId="{24C4D657-21AE-477D-9AA4-240BCC16494F}"/>
          </ac:picMkLst>
        </pc:picChg>
        <pc:picChg chg="mod">
          <ac:chgData name="Rita Megale Maruggi" userId="781a46cf-5b2a-4547-a6f8-2610442f928c" providerId="ADAL" clId="{52376773-229D-4992-BDB8-AC21050515F0}" dt="2020-12-11T06:48:35.862" v="9564" actId="164"/>
          <ac:picMkLst>
            <pc:docMk/>
            <pc:sldMk cId="827276546" sldId="292"/>
            <ac:picMk id="36" creationId="{D7ECD5DE-E631-48A4-93B6-08C1151129AD}"/>
          </ac:picMkLst>
        </pc:picChg>
        <pc:picChg chg="mod">
          <ac:chgData name="Rita Megale Maruggi" userId="781a46cf-5b2a-4547-a6f8-2610442f928c" providerId="ADAL" clId="{52376773-229D-4992-BDB8-AC21050515F0}" dt="2020-12-11T06:52:13.046" v="9583" actId="164"/>
          <ac:picMkLst>
            <pc:docMk/>
            <pc:sldMk cId="827276546" sldId="292"/>
            <ac:picMk id="58" creationId="{C8802B06-6AC5-406D-AF84-DFD7894F057E}"/>
          </ac:picMkLst>
        </pc:picChg>
        <pc:picChg chg="mod topLvl">
          <ac:chgData name="Rita Megale Maruggi" userId="781a46cf-5b2a-4547-a6f8-2610442f928c" providerId="ADAL" clId="{52376773-229D-4992-BDB8-AC21050515F0}" dt="2020-12-11T06:52:13.046" v="9583" actId="164"/>
          <ac:picMkLst>
            <pc:docMk/>
            <pc:sldMk cId="827276546" sldId="292"/>
            <ac:picMk id="75" creationId="{07519200-0873-49CF-BF25-AEE16D8952EE}"/>
          </ac:picMkLst>
        </pc:picChg>
        <pc:cxnChg chg="mod topLvl">
          <ac:chgData name="Rita Megale Maruggi" userId="781a46cf-5b2a-4547-a6f8-2610442f928c" providerId="ADAL" clId="{52376773-229D-4992-BDB8-AC21050515F0}" dt="2020-12-11T06:52:13.046" v="9583" actId="164"/>
          <ac:cxnSpMkLst>
            <pc:docMk/>
            <pc:sldMk cId="827276546" sldId="292"/>
            <ac:cxnSpMk id="50" creationId="{4CCD5E92-1371-4800-B426-23931C2AA564}"/>
          </ac:cxnSpMkLst>
        </pc:cxnChg>
        <pc:cxnChg chg="mod">
          <ac:chgData name="Rita Megale Maruggi" userId="781a46cf-5b2a-4547-a6f8-2610442f928c" providerId="ADAL" clId="{52376773-229D-4992-BDB8-AC21050515F0}" dt="2020-12-10T13:44:54.966" v="8705" actId="1076"/>
          <ac:cxnSpMkLst>
            <pc:docMk/>
            <pc:sldMk cId="827276546" sldId="292"/>
            <ac:cxnSpMk id="53" creationId="{9CC8B10A-5B11-44F0-AB66-1757E79E4D83}"/>
          </ac:cxnSpMkLst>
        </pc:cxnChg>
        <pc:cxnChg chg="mod topLvl">
          <ac:chgData name="Rita Megale Maruggi" userId="781a46cf-5b2a-4547-a6f8-2610442f928c" providerId="ADAL" clId="{52376773-229D-4992-BDB8-AC21050515F0}" dt="2020-12-11T06:52:13.046" v="9583" actId="164"/>
          <ac:cxnSpMkLst>
            <pc:docMk/>
            <pc:sldMk cId="827276546" sldId="292"/>
            <ac:cxnSpMk id="55" creationId="{C0414A02-5D30-46E7-B874-97AB9ECFC3F5}"/>
          </ac:cxnSpMkLst>
        </pc:cxnChg>
        <pc:cxnChg chg="mod topLvl">
          <ac:chgData name="Rita Megale Maruggi" userId="781a46cf-5b2a-4547-a6f8-2610442f928c" providerId="ADAL" clId="{52376773-229D-4992-BDB8-AC21050515F0}" dt="2020-12-11T06:52:13.046" v="9583" actId="164"/>
          <ac:cxnSpMkLst>
            <pc:docMk/>
            <pc:sldMk cId="827276546" sldId="292"/>
            <ac:cxnSpMk id="56" creationId="{D18C5F4B-BC6E-4D86-9B29-156451497C66}"/>
          </ac:cxnSpMkLst>
        </pc:cxnChg>
        <pc:cxnChg chg="mod topLvl">
          <ac:chgData name="Rita Megale Maruggi" userId="781a46cf-5b2a-4547-a6f8-2610442f928c" providerId="ADAL" clId="{52376773-229D-4992-BDB8-AC21050515F0}" dt="2020-12-11T06:52:13.046" v="9583" actId="164"/>
          <ac:cxnSpMkLst>
            <pc:docMk/>
            <pc:sldMk cId="827276546" sldId="292"/>
            <ac:cxnSpMk id="63" creationId="{8ECD3A81-9E6C-437B-997D-73269413A3BA}"/>
          </ac:cxnSpMkLst>
        </pc:cxnChg>
      </pc:sldChg>
    </pc:docChg>
  </pc:docChgLst>
  <pc:docChgLst>
    <pc:chgData name="Rita Megale Maruggi" userId="781a46cf-5b2a-4547-a6f8-2610442f928c" providerId="ADAL" clId="{518756D7-C7AF-44FD-AA90-87E3E8F2F959}"/>
    <pc:docChg chg="undo redo custSel addSld delSld modSld">
      <pc:chgData name="Rita Megale Maruggi" userId="781a46cf-5b2a-4547-a6f8-2610442f928c" providerId="ADAL" clId="{518756D7-C7AF-44FD-AA90-87E3E8F2F959}" dt="2021-02-10T14:47:39.733" v="1500" actId="1076"/>
      <pc:docMkLst>
        <pc:docMk/>
      </pc:docMkLst>
      <pc:sldChg chg="delSp modSp mod">
        <pc:chgData name="Rita Megale Maruggi" userId="781a46cf-5b2a-4547-a6f8-2610442f928c" providerId="ADAL" clId="{518756D7-C7AF-44FD-AA90-87E3E8F2F959}" dt="2021-02-10T14:45:47.724" v="1477" actId="403"/>
        <pc:sldMkLst>
          <pc:docMk/>
          <pc:sldMk cId="3038481962" sldId="259"/>
        </pc:sldMkLst>
        <pc:spChg chg="mod">
          <ac:chgData name="Rita Megale Maruggi" userId="781a46cf-5b2a-4547-a6f8-2610442f928c" providerId="ADAL" clId="{518756D7-C7AF-44FD-AA90-87E3E8F2F959}" dt="2021-02-10T14:45:47.724" v="1477" actId="403"/>
          <ac:spMkLst>
            <pc:docMk/>
            <pc:sldMk cId="3038481962" sldId="259"/>
            <ac:spMk id="3" creationId="{D69C6181-33DC-47D5-A55E-C7069DE5E8DC}"/>
          </ac:spMkLst>
        </pc:spChg>
        <pc:graphicFrameChg chg="mod">
          <ac:chgData name="Rita Megale Maruggi" userId="781a46cf-5b2a-4547-a6f8-2610442f928c" providerId="ADAL" clId="{518756D7-C7AF-44FD-AA90-87E3E8F2F959}" dt="2021-02-10T14:45:22.322" v="1466" actId="1076"/>
          <ac:graphicFrameMkLst>
            <pc:docMk/>
            <pc:sldMk cId="3038481962" sldId="259"/>
            <ac:graphicFrameMk id="5" creationId="{3152883E-81E3-47D4-9491-5B7D52458D16}"/>
          </ac:graphicFrameMkLst>
        </pc:graphicFrameChg>
        <pc:picChg chg="del">
          <ac:chgData name="Rita Megale Maruggi" userId="781a46cf-5b2a-4547-a6f8-2610442f928c" providerId="ADAL" clId="{518756D7-C7AF-44FD-AA90-87E3E8F2F959}" dt="2021-02-10T14:34:42.075" v="1092" actId="21"/>
          <ac:picMkLst>
            <pc:docMk/>
            <pc:sldMk cId="3038481962" sldId="259"/>
            <ac:picMk id="6" creationId="{10BDBEF2-6EFF-4831-B65B-5E6784A16C37}"/>
          </ac:picMkLst>
        </pc:picChg>
        <pc:picChg chg="del">
          <ac:chgData name="Rita Megale Maruggi" userId="781a46cf-5b2a-4547-a6f8-2610442f928c" providerId="ADAL" clId="{518756D7-C7AF-44FD-AA90-87E3E8F2F959}" dt="2021-02-10T12:49:32.877" v="38" actId="478"/>
          <ac:picMkLst>
            <pc:docMk/>
            <pc:sldMk cId="3038481962" sldId="259"/>
            <ac:picMk id="7" creationId="{DE86D891-5659-4F26-99B2-BF32D2498F50}"/>
          </ac:picMkLst>
        </pc:picChg>
      </pc:sldChg>
      <pc:sldChg chg="modSp mod">
        <pc:chgData name="Rita Megale Maruggi" userId="781a46cf-5b2a-4547-a6f8-2610442f928c" providerId="ADAL" clId="{518756D7-C7AF-44FD-AA90-87E3E8F2F959}" dt="2021-02-10T13:25:47.703" v="674"/>
        <pc:sldMkLst>
          <pc:docMk/>
          <pc:sldMk cId="1616434621" sldId="298"/>
        </pc:sldMkLst>
        <pc:spChg chg="mod">
          <ac:chgData name="Rita Megale Maruggi" userId="781a46cf-5b2a-4547-a6f8-2610442f928c" providerId="ADAL" clId="{518756D7-C7AF-44FD-AA90-87E3E8F2F959}" dt="2021-02-10T13:25:47.703" v="674"/>
          <ac:spMkLst>
            <pc:docMk/>
            <pc:sldMk cId="1616434621" sldId="298"/>
            <ac:spMk id="3" creationId="{F829191D-53DD-48DF-9B72-F3C3D4F5273A}"/>
          </ac:spMkLst>
        </pc:spChg>
      </pc:sldChg>
      <pc:sldChg chg="modSp mod">
        <pc:chgData name="Rita Megale Maruggi" userId="781a46cf-5b2a-4547-a6f8-2610442f928c" providerId="ADAL" clId="{518756D7-C7AF-44FD-AA90-87E3E8F2F959}" dt="2021-02-10T13:34:14.230" v="940" actId="20577"/>
        <pc:sldMkLst>
          <pc:docMk/>
          <pc:sldMk cId="3669775783" sldId="299"/>
        </pc:sldMkLst>
        <pc:spChg chg="mod">
          <ac:chgData name="Rita Megale Maruggi" userId="781a46cf-5b2a-4547-a6f8-2610442f928c" providerId="ADAL" clId="{518756D7-C7AF-44FD-AA90-87E3E8F2F959}" dt="2021-02-10T13:32:32.417" v="795" actId="20577"/>
          <ac:spMkLst>
            <pc:docMk/>
            <pc:sldMk cId="3669775783" sldId="299"/>
            <ac:spMk id="2" creationId="{59EBD84C-4C6E-4E9E-8D1F-4543675DB519}"/>
          </ac:spMkLst>
        </pc:spChg>
        <pc:spChg chg="mod">
          <ac:chgData name="Rita Megale Maruggi" userId="781a46cf-5b2a-4547-a6f8-2610442f928c" providerId="ADAL" clId="{518756D7-C7AF-44FD-AA90-87E3E8F2F959}" dt="2021-02-10T13:34:14.230" v="940" actId="20577"/>
          <ac:spMkLst>
            <pc:docMk/>
            <pc:sldMk cId="3669775783" sldId="299"/>
            <ac:spMk id="3" creationId="{1A1DA35A-2DF8-4CB1-9AD4-9ED8A6D288A0}"/>
          </ac:spMkLst>
        </pc:spChg>
      </pc:sldChg>
      <pc:sldChg chg="addSp delSp modSp mod">
        <pc:chgData name="Rita Megale Maruggi" userId="781a46cf-5b2a-4547-a6f8-2610442f928c" providerId="ADAL" clId="{518756D7-C7AF-44FD-AA90-87E3E8F2F959}" dt="2021-02-10T14:38:51.060" v="1119" actId="14100"/>
        <pc:sldMkLst>
          <pc:docMk/>
          <pc:sldMk cId="3289339737" sldId="303"/>
        </pc:sldMkLst>
        <pc:spChg chg="del">
          <ac:chgData name="Rita Megale Maruggi" userId="781a46cf-5b2a-4547-a6f8-2610442f928c" providerId="ADAL" clId="{518756D7-C7AF-44FD-AA90-87E3E8F2F959}" dt="2021-02-10T13:20:45.632" v="545" actId="478"/>
          <ac:spMkLst>
            <pc:docMk/>
            <pc:sldMk cId="3289339737" sldId="303"/>
            <ac:spMk id="3" creationId="{3F883073-488E-4780-AFCD-01CB84C1D184}"/>
          </ac:spMkLst>
        </pc:spChg>
        <pc:spChg chg="mod">
          <ac:chgData name="Rita Megale Maruggi" userId="781a46cf-5b2a-4547-a6f8-2610442f928c" providerId="ADAL" clId="{518756D7-C7AF-44FD-AA90-87E3E8F2F959}" dt="2021-02-10T13:24:26.092" v="664" actId="20577"/>
          <ac:spMkLst>
            <pc:docMk/>
            <pc:sldMk cId="3289339737" sldId="303"/>
            <ac:spMk id="10" creationId="{A3FAAAA3-B7ED-4DE4-B727-E13EEC132C2E}"/>
          </ac:spMkLst>
        </pc:spChg>
        <pc:spChg chg="add del mod">
          <ac:chgData name="Rita Megale Maruggi" userId="781a46cf-5b2a-4547-a6f8-2610442f928c" providerId="ADAL" clId="{518756D7-C7AF-44FD-AA90-87E3E8F2F959}" dt="2021-02-10T13:20:48.778" v="546" actId="478"/>
          <ac:spMkLst>
            <pc:docMk/>
            <pc:sldMk cId="3289339737" sldId="303"/>
            <ac:spMk id="11" creationId="{E8C55966-7B56-4EC3-ADF1-0AABFB536A45}"/>
          </ac:spMkLst>
        </pc:spChg>
        <pc:picChg chg="mod">
          <ac:chgData name="Rita Megale Maruggi" userId="781a46cf-5b2a-4547-a6f8-2610442f928c" providerId="ADAL" clId="{518756D7-C7AF-44FD-AA90-87E3E8F2F959}" dt="2021-02-10T13:25:05.081" v="673" actId="1076"/>
          <ac:picMkLst>
            <pc:docMk/>
            <pc:sldMk cId="3289339737" sldId="303"/>
            <ac:picMk id="5" creationId="{1B929D31-35A3-47DD-8AB5-F99C45E56BCD}"/>
          </ac:picMkLst>
        </pc:picChg>
        <pc:picChg chg="add mod">
          <ac:chgData name="Rita Megale Maruggi" userId="781a46cf-5b2a-4547-a6f8-2610442f928c" providerId="ADAL" clId="{518756D7-C7AF-44FD-AA90-87E3E8F2F959}" dt="2021-02-10T14:37:49.180" v="1108" actId="1076"/>
          <ac:picMkLst>
            <pc:docMk/>
            <pc:sldMk cId="3289339737" sldId="303"/>
            <ac:picMk id="6" creationId="{39E36AF2-DDC2-4A5B-9E9F-8E1315581F9B}"/>
          </ac:picMkLst>
        </pc:picChg>
        <pc:picChg chg="mod">
          <ac:chgData name="Rita Megale Maruggi" userId="781a46cf-5b2a-4547-a6f8-2610442f928c" providerId="ADAL" clId="{518756D7-C7AF-44FD-AA90-87E3E8F2F959}" dt="2021-02-10T13:24:38.691" v="666" actId="1076"/>
          <ac:picMkLst>
            <pc:docMk/>
            <pc:sldMk cId="3289339737" sldId="303"/>
            <ac:picMk id="7" creationId="{5ABE9AD7-6F72-4505-A313-A6E8CBBE0ED2}"/>
          </ac:picMkLst>
        </pc:picChg>
        <pc:picChg chg="mod">
          <ac:chgData name="Rita Megale Maruggi" userId="781a46cf-5b2a-4547-a6f8-2610442f928c" providerId="ADAL" clId="{518756D7-C7AF-44FD-AA90-87E3E8F2F959}" dt="2021-02-10T14:38:46.500" v="1118" actId="14100"/>
          <ac:picMkLst>
            <pc:docMk/>
            <pc:sldMk cId="3289339737" sldId="303"/>
            <ac:picMk id="8" creationId="{BB3C687B-FF90-4DF9-8660-EFF08973BFF2}"/>
          </ac:picMkLst>
        </pc:picChg>
        <pc:picChg chg="mod">
          <ac:chgData name="Rita Megale Maruggi" userId="781a46cf-5b2a-4547-a6f8-2610442f928c" providerId="ADAL" clId="{518756D7-C7AF-44FD-AA90-87E3E8F2F959}" dt="2021-02-10T14:38:09.375" v="1113" actId="1076"/>
          <ac:picMkLst>
            <pc:docMk/>
            <pc:sldMk cId="3289339737" sldId="303"/>
            <ac:picMk id="9" creationId="{94D85FBE-3A43-4EC4-9A64-4E06A7697D9F}"/>
          </ac:picMkLst>
        </pc:picChg>
        <pc:picChg chg="mod">
          <ac:chgData name="Rita Megale Maruggi" userId="781a46cf-5b2a-4547-a6f8-2610442f928c" providerId="ADAL" clId="{518756D7-C7AF-44FD-AA90-87E3E8F2F959}" dt="2021-02-10T14:38:14.687" v="1114" actId="1076"/>
          <ac:picMkLst>
            <pc:docMk/>
            <pc:sldMk cId="3289339737" sldId="303"/>
            <ac:picMk id="15" creationId="{172F8647-18C2-4F46-9D62-9FA3D955F8D1}"/>
          </ac:picMkLst>
        </pc:picChg>
        <pc:picChg chg="mod">
          <ac:chgData name="Rita Megale Maruggi" userId="781a46cf-5b2a-4547-a6f8-2610442f928c" providerId="ADAL" clId="{518756D7-C7AF-44FD-AA90-87E3E8F2F959}" dt="2021-02-10T14:38:51.060" v="1119" actId="14100"/>
          <ac:picMkLst>
            <pc:docMk/>
            <pc:sldMk cId="3289339737" sldId="303"/>
            <ac:picMk id="1026" creationId="{7C71470D-DF3F-42DD-878E-E850D89DE6FB}"/>
          </ac:picMkLst>
        </pc:picChg>
        <pc:picChg chg="mod">
          <ac:chgData name="Rita Megale Maruggi" userId="781a46cf-5b2a-4547-a6f8-2610442f928c" providerId="ADAL" clId="{518756D7-C7AF-44FD-AA90-87E3E8F2F959}" dt="2021-02-10T14:38:26.033" v="1117" actId="167"/>
          <ac:picMkLst>
            <pc:docMk/>
            <pc:sldMk cId="3289339737" sldId="303"/>
            <ac:picMk id="1028" creationId="{4643C3CF-7F45-4965-BEB3-84E0C595BEAC}"/>
          </ac:picMkLst>
        </pc:picChg>
      </pc:sldChg>
      <pc:sldChg chg="modSp mod">
        <pc:chgData name="Rita Megale Maruggi" userId="781a46cf-5b2a-4547-a6f8-2610442f928c" providerId="ADAL" clId="{518756D7-C7AF-44FD-AA90-87E3E8F2F959}" dt="2021-02-10T13:04:08.690" v="233" actId="403"/>
        <pc:sldMkLst>
          <pc:docMk/>
          <pc:sldMk cId="2673034578" sldId="318"/>
        </pc:sldMkLst>
        <pc:spChg chg="mod">
          <ac:chgData name="Rita Megale Maruggi" userId="781a46cf-5b2a-4547-a6f8-2610442f928c" providerId="ADAL" clId="{518756D7-C7AF-44FD-AA90-87E3E8F2F959}" dt="2021-02-10T13:04:08.690" v="233" actId="403"/>
          <ac:spMkLst>
            <pc:docMk/>
            <pc:sldMk cId="2673034578" sldId="318"/>
            <ac:spMk id="6" creationId="{2EAD51AE-1F64-431E-8A8D-E19463117F63}"/>
          </ac:spMkLst>
        </pc:spChg>
      </pc:sldChg>
      <pc:sldChg chg="delSp modSp mod">
        <pc:chgData name="Rita Megale Maruggi" userId="781a46cf-5b2a-4547-a6f8-2610442f928c" providerId="ADAL" clId="{518756D7-C7AF-44FD-AA90-87E3E8F2F959}" dt="2021-02-10T13:18:59.570" v="543" actId="20577"/>
        <pc:sldMkLst>
          <pc:docMk/>
          <pc:sldMk cId="3863898233" sldId="319"/>
        </pc:sldMkLst>
        <pc:spChg chg="mod">
          <ac:chgData name="Rita Megale Maruggi" userId="781a46cf-5b2a-4547-a6f8-2610442f928c" providerId="ADAL" clId="{518756D7-C7AF-44FD-AA90-87E3E8F2F959}" dt="2021-02-10T13:00:18.102" v="182" actId="20577"/>
          <ac:spMkLst>
            <pc:docMk/>
            <pc:sldMk cId="3863898233" sldId="319"/>
            <ac:spMk id="2" creationId="{FFDE9988-07E4-49AB-9A32-2074398DF85D}"/>
          </ac:spMkLst>
        </pc:spChg>
        <pc:spChg chg="mod">
          <ac:chgData name="Rita Megale Maruggi" userId="781a46cf-5b2a-4547-a6f8-2610442f928c" providerId="ADAL" clId="{518756D7-C7AF-44FD-AA90-87E3E8F2F959}" dt="2021-02-10T13:18:59.570" v="543" actId="20577"/>
          <ac:spMkLst>
            <pc:docMk/>
            <pc:sldMk cId="3863898233" sldId="319"/>
            <ac:spMk id="3" creationId="{53A587F8-00E9-4E2E-91E1-E87EE67C60FE}"/>
          </ac:spMkLst>
        </pc:spChg>
        <pc:spChg chg="mod">
          <ac:chgData name="Rita Megale Maruggi" userId="781a46cf-5b2a-4547-a6f8-2610442f928c" providerId="ADAL" clId="{518756D7-C7AF-44FD-AA90-87E3E8F2F959}" dt="2021-02-10T13:03:30.934" v="215" actId="21"/>
          <ac:spMkLst>
            <pc:docMk/>
            <pc:sldMk cId="3863898233" sldId="319"/>
            <ac:spMk id="6" creationId="{4D198BC8-4E49-4B44-8513-55DEC394167B}"/>
          </ac:spMkLst>
        </pc:spChg>
        <pc:graphicFrameChg chg="del mod modGraphic">
          <ac:chgData name="Rita Megale Maruggi" userId="781a46cf-5b2a-4547-a6f8-2610442f928c" providerId="ADAL" clId="{518756D7-C7AF-44FD-AA90-87E3E8F2F959}" dt="2021-02-10T13:03:12.898" v="207" actId="478"/>
          <ac:graphicFrameMkLst>
            <pc:docMk/>
            <pc:sldMk cId="3863898233" sldId="319"/>
            <ac:graphicFrameMk id="5" creationId="{406337FE-3604-4E15-A9E5-9DB90F0AD2F9}"/>
          </ac:graphicFrameMkLst>
        </pc:graphicFrameChg>
      </pc:sldChg>
      <pc:sldChg chg="modSp mod">
        <pc:chgData name="Rita Megale Maruggi" userId="781a46cf-5b2a-4547-a6f8-2610442f928c" providerId="ADAL" clId="{518756D7-C7AF-44FD-AA90-87E3E8F2F959}" dt="2021-02-10T13:13:28.776" v="427" actId="27636"/>
        <pc:sldMkLst>
          <pc:docMk/>
          <pc:sldMk cId="524330867" sldId="320"/>
        </pc:sldMkLst>
        <pc:spChg chg="mod">
          <ac:chgData name="Rita Megale Maruggi" userId="781a46cf-5b2a-4547-a6f8-2610442f928c" providerId="ADAL" clId="{518756D7-C7AF-44FD-AA90-87E3E8F2F959}" dt="2021-02-10T13:13:28.776" v="427" actId="27636"/>
          <ac:spMkLst>
            <pc:docMk/>
            <pc:sldMk cId="524330867" sldId="320"/>
            <ac:spMk id="3" creationId="{53A587F8-00E9-4E2E-91E1-E87EE67C60FE}"/>
          </ac:spMkLst>
        </pc:spChg>
        <pc:spChg chg="mod">
          <ac:chgData name="Rita Megale Maruggi" userId="781a46cf-5b2a-4547-a6f8-2610442f928c" providerId="ADAL" clId="{518756D7-C7AF-44FD-AA90-87E3E8F2F959}" dt="2021-02-10T13:13:25.034" v="423" actId="14100"/>
          <ac:spMkLst>
            <pc:docMk/>
            <pc:sldMk cId="524330867" sldId="320"/>
            <ac:spMk id="5" creationId="{24E03377-61B8-4080-ADCE-C1A7AF1DE158}"/>
          </ac:spMkLst>
        </pc:spChg>
      </pc:sldChg>
      <pc:sldChg chg="modSp mod">
        <pc:chgData name="Rita Megale Maruggi" userId="781a46cf-5b2a-4547-a6f8-2610442f928c" providerId="ADAL" clId="{518756D7-C7AF-44FD-AA90-87E3E8F2F959}" dt="2021-02-10T13:38:04.196" v="1041" actId="5793"/>
        <pc:sldMkLst>
          <pc:docMk/>
          <pc:sldMk cId="2123844732" sldId="321"/>
        </pc:sldMkLst>
        <pc:spChg chg="mod">
          <ac:chgData name="Rita Megale Maruggi" userId="781a46cf-5b2a-4547-a6f8-2610442f928c" providerId="ADAL" clId="{518756D7-C7AF-44FD-AA90-87E3E8F2F959}" dt="2021-02-10T13:38:04.196" v="1041" actId="5793"/>
          <ac:spMkLst>
            <pc:docMk/>
            <pc:sldMk cId="2123844732" sldId="321"/>
            <ac:spMk id="3" creationId="{00000000-0000-0000-0000-000000000000}"/>
          </ac:spMkLst>
        </pc:spChg>
      </pc:sldChg>
      <pc:sldChg chg="del">
        <pc:chgData name="Rita Megale Maruggi" userId="781a46cf-5b2a-4547-a6f8-2610442f928c" providerId="ADAL" clId="{518756D7-C7AF-44FD-AA90-87E3E8F2F959}" dt="2021-02-10T12:48:30.191" v="1" actId="47"/>
        <pc:sldMkLst>
          <pc:docMk/>
          <pc:sldMk cId="529376762" sldId="322"/>
        </pc:sldMkLst>
      </pc:sldChg>
      <pc:sldChg chg="delSp modSp mod">
        <pc:chgData name="Rita Megale Maruggi" userId="781a46cf-5b2a-4547-a6f8-2610442f928c" providerId="ADAL" clId="{518756D7-C7AF-44FD-AA90-87E3E8F2F959}" dt="2021-02-10T13:19:27.026" v="544" actId="108"/>
        <pc:sldMkLst>
          <pc:docMk/>
          <pc:sldMk cId="2990185239" sldId="323"/>
        </pc:sldMkLst>
        <pc:spChg chg="mod">
          <ac:chgData name="Rita Megale Maruggi" userId="781a46cf-5b2a-4547-a6f8-2610442f928c" providerId="ADAL" clId="{518756D7-C7AF-44FD-AA90-87E3E8F2F959}" dt="2021-02-10T13:19:27.026" v="544" actId="108"/>
          <ac:spMkLst>
            <pc:docMk/>
            <pc:sldMk cId="2990185239" sldId="323"/>
            <ac:spMk id="3" creationId="{53A587F8-00E9-4E2E-91E1-E87EE67C60FE}"/>
          </ac:spMkLst>
        </pc:spChg>
        <pc:spChg chg="mod">
          <ac:chgData name="Rita Megale Maruggi" userId="781a46cf-5b2a-4547-a6f8-2610442f928c" providerId="ADAL" clId="{518756D7-C7AF-44FD-AA90-87E3E8F2F959}" dt="2021-02-10T13:09:19.446" v="344" actId="21"/>
          <ac:spMkLst>
            <pc:docMk/>
            <pc:sldMk cId="2990185239" sldId="323"/>
            <ac:spMk id="6" creationId="{4D198BC8-4E49-4B44-8513-55DEC394167B}"/>
          </ac:spMkLst>
        </pc:spChg>
        <pc:graphicFrameChg chg="del mod modGraphic">
          <ac:chgData name="Rita Megale Maruggi" userId="781a46cf-5b2a-4547-a6f8-2610442f928c" providerId="ADAL" clId="{518756D7-C7AF-44FD-AA90-87E3E8F2F959}" dt="2021-02-10T13:09:01.369" v="335" actId="478"/>
          <ac:graphicFrameMkLst>
            <pc:docMk/>
            <pc:sldMk cId="2990185239" sldId="323"/>
            <ac:graphicFrameMk id="5" creationId="{406337FE-3604-4E15-A9E5-9DB90F0AD2F9}"/>
          </ac:graphicFrameMkLst>
        </pc:graphicFrameChg>
      </pc:sldChg>
      <pc:sldChg chg="addSp delSp modSp mod">
        <pc:chgData name="Rita Megale Maruggi" userId="781a46cf-5b2a-4547-a6f8-2610442f928c" providerId="ADAL" clId="{518756D7-C7AF-44FD-AA90-87E3E8F2F959}" dt="2021-02-10T13:15:30.741" v="436" actId="1076"/>
        <pc:sldMkLst>
          <pc:docMk/>
          <pc:sldMk cId="1164325135" sldId="324"/>
        </pc:sldMkLst>
        <pc:spChg chg="del mod">
          <ac:chgData name="Rita Megale Maruggi" userId="781a46cf-5b2a-4547-a6f8-2610442f928c" providerId="ADAL" clId="{518756D7-C7AF-44FD-AA90-87E3E8F2F959}" dt="2021-02-10T12:52:57.199" v="119" actId="478"/>
          <ac:spMkLst>
            <pc:docMk/>
            <pc:sldMk cId="1164325135" sldId="324"/>
            <ac:spMk id="3" creationId="{00000000-0000-0000-0000-000000000000}"/>
          </ac:spMkLst>
        </pc:spChg>
        <pc:spChg chg="add del mod">
          <ac:chgData name="Rita Megale Maruggi" userId="781a46cf-5b2a-4547-a6f8-2610442f928c" providerId="ADAL" clId="{518756D7-C7AF-44FD-AA90-87E3E8F2F959}" dt="2021-02-10T12:57:20.755" v="155" actId="478"/>
          <ac:spMkLst>
            <pc:docMk/>
            <pc:sldMk cId="1164325135" sldId="324"/>
            <ac:spMk id="7" creationId="{312C5582-CDF5-4016-A6DC-EBCBC2548FB2}"/>
          </ac:spMkLst>
        </pc:spChg>
        <pc:spChg chg="add mod">
          <ac:chgData name="Rita Megale Maruggi" userId="781a46cf-5b2a-4547-a6f8-2610442f928c" providerId="ADAL" clId="{518756D7-C7AF-44FD-AA90-87E3E8F2F959}" dt="2021-02-10T13:15:30.741" v="436" actId="1076"/>
          <ac:spMkLst>
            <pc:docMk/>
            <pc:sldMk cId="1164325135" sldId="324"/>
            <ac:spMk id="9" creationId="{F8BE7A96-B7F9-44B6-A37D-1C85EEA921C0}"/>
          </ac:spMkLst>
        </pc:spChg>
        <pc:picChg chg="add del mod">
          <ac:chgData name="Rita Megale Maruggi" userId="781a46cf-5b2a-4547-a6f8-2610442f928c" providerId="ADAL" clId="{518756D7-C7AF-44FD-AA90-87E3E8F2F959}" dt="2021-02-10T12:56:47.374" v="152" actId="478"/>
          <ac:picMkLst>
            <pc:docMk/>
            <pc:sldMk cId="1164325135" sldId="324"/>
            <ac:picMk id="6" creationId="{C83CDE30-59C0-4C56-B45C-583839EAF8A5}"/>
          </ac:picMkLst>
        </pc:picChg>
        <pc:picChg chg="add mod">
          <ac:chgData name="Rita Megale Maruggi" userId="781a46cf-5b2a-4547-a6f8-2610442f928c" providerId="ADAL" clId="{518756D7-C7AF-44FD-AA90-87E3E8F2F959}" dt="2021-02-10T12:57:16.093" v="154" actId="1076"/>
          <ac:picMkLst>
            <pc:docMk/>
            <pc:sldMk cId="1164325135" sldId="324"/>
            <ac:picMk id="8" creationId="{2B8D0C2F-61F9-45B4-A9B3-3B5FF789AEE2}"/>
          </ac:picMkLst>
        </pc:picChg>
      </pc:sldChg>
      <pc:sldChg chg="addSp delSp modSp mod">
        <pc:chgData name="Rita Megale Maruggi" userId="781a46cf-5b2a-4547-a6f8-2610442f928c" providerId="ADAL" clId="{518756D7-C7AF-44FD-AA90-87E3E8F2F959}" dt="2021-02-10T14:35:08.022" v="1100" actId="1076"/>
        <pc:sldMkLst>
          <pc:docMk/>
          <pc:sldMk cId="1191983299" sldId="325"/>
        </pc:sldMkLst>
        <pc:spChg chg="del mod">
          <ac:chgData name="Rita Megale Maruggi" userId="781a46cf-5b2a-4547-a6f8-2610442f928c" providerId="ADAL" clId="{518756D7-C7AF-44FD-AA90-87E3E8F2F959}" dt="2021-02-10T12:55:31.037" v="139" actId="478"/>
          <ac:spMkLst>
            <pc:docMk/>
            <pc:sldMk cId="1191983299" sldId="325"/>
            <ac:spMk id="3" creationId="{00000000-0000-0000-0000-000000000000}"/>
          </ac:spMkLst>
        </pc:spChg>
        <pc:spChg chg="add mod">
          <ac:chgData name="Rita Megale Maruggi" userId="781a46cf-5b2a-4547-a6f8-2610442f928c" providerId="ADAL" clId="{518756D7-C7AF-44FD-AA90-87E3E8F2F959}" dt="2021-02-10T12:55:36.628" v="141" actId="1076"/>
          <ac:spMkLst>
            <pc:docMk/>
            <pc:sldMk cId="1191983299" sldId="325"/>
            <ac:spMk id="7" creationId="{5B767640-ADE1-477F-81C6-C30D531F00C7}"/>
          </ac:spMkLst>
        </pc:spChg>
        <pc:spChg chg="add mod">
          <ac:chgData name="Rita Megale Maruggi" userId="781a46cf-5b2a-4547-a6f8-2610442f928c" providerId="ADAL" clId="{518756D7-C7AF-44FD-AA90-87E3E8F2F959}" dt="2021-02-10T12:55:36.628" v="141" actId="1076"/>
          <ac:spMkLst>
            <pc:docMk/>
            <pc:sldMk cId="1191983299" sldId="325"/>
            <ac:spMk id="9" creationId="{D05B36FA-A2F6-4C5C-9750-58F8C90CB134}"/>
          </ac:spMkLst>
        </pc:spChg>
        <pc:spChg chg="add mod">
          <ac:chgData name="Rita Megale Maruggi" userId="781a46cf-5b2a-4547-a6f8-2610442f928c" providerId="ADAL" clId="{518756D7-C7AF-44FD-AA90-87E3E8F2F959}" dt="2021-02-10T12:55:36.628" v="141" actId="1076"/>
          <ac:spMkLst>
            <pc:docMk/>
            <pc:sldMk cId="1191983299" sldId="325"/>
            <ac:spMk id="10" creationId="{66CD54B2-1A5B-4CF4-B323-153B0D0854B1}"/>
          </ac:spMkLst>
        </pc:spChg>
        <pc:spChg chg="add mod">
          <ac:chgData name="Rita Megale Maruggi" userId="781a46cf-5b2a-4547-a6f8-2610442f928c" providerId="ADAL" clId="{518756D7-C7AF-44FD-AA90-87E3E8F2F959}" dt="2021-02-10T12:55:36.628" v="141" actId="1076"/>
          <ac:spMkLst>
            <pc:docMk/>
            <pc:sldMk cId="1191983299" sldId="325"/>
            <ac:spMk id="14" creationId="{9AD10634-4773-4130-BA7E-C1F7A784D8DC}"/>
          </ac:spMkLst>
        </pc:spChg>
        <pc:spChg chg="add mod">
          <ac:chgData name="Rita Megale Maruggi" userId="781a46cf-5b2a-4547-a6f8-2610442f928c" providerId="ADAL" clId="{518756D7-C7AF-44FD-AA90-87E3E8F2F959}" dt="2021-02-10T12:55:36.628" v="141" actId="1076"/>
          <ac:spMkLst>
            <pc:docMk/>
            <pc:sldMk cId="1191983299" sldId="325"/>
            <ac:spMk id="15" creationId="{E4AF2B38-3680-441F-A617-18884B248314}"/>
          </ac:spMkLst>
        </pc:spChg>
        <pc:spChg chg="add mod">
          <ac:chgData name="Rita Megale Maruggi" userId="781a46cf-5b2a-4547-a6f8-2610442f928c" providerId="ADAL" clId="{518756D7-C7AF-44FD-AA90-87E3E8F2F959}" dt="2021-02-10T12:55:36.628" v="141" actId="1076"/>
          <ac:spMkLst>
            <pc:docMk/>
            <pc:sldMk cId="1191983299" sldId="325"/>
            <ac:spMk id="16" creationId="{9849424B-83B2-43F4-B445-6FF4C4387496}"/>
          </ac:spMkLst>
        </pc:spChg>
        <pc:spChg chg="add mod">
          <ac:chgData name="Rita Megale Maruggi" userId="781a46cf-5b2a-4547-a6f8-2610442f928c" providerId="ADAL" clId="{518756D7-C7AF-44FD-AA90-87E3E8F2F959}" dt="2021-02-10T12:55:36.628" v="141" actId="1076"/>
          <ac:spMkLst>
            <pc:docMk/>
            <pc:sldMk cId="1191983299" sldId="325"/>
            <ac:spMk id="17" creationId="{D867992D-5174-466C-89D2-33BA130A51B5}"/>
          </ac:spMkLst>
        </pc:spChg>
        <pc:spChg chg="add mod">
          <ac:chgData name="Rita Megale Maruggi" userId="781a46cf-5b2a-4547-a6f8-2610442f928c" providerId="ADAL" clId="{518756D7-C7AF-44FD-AA90-87E3E8F2F959}" dt="2021-02-10T12:55:36.628" v="141" actId="1076"/>
          <ac:spMkLst>
            <pc:docMk/>
            <pc:sldMk cId="1191983299" sldId="325"/>
            <ac:spMk id="18" creationId="{1FC825D0-C89E-4BFD-B705-CBBC3DB7BBD6}"/>
          </ac:spMkLst>
        </pc:spChg>
        <pc:spChg chg="add mod">
          <ac:chgData name="Rita Megale Maruggi" userId="781a46cf-5b2a-4547-a6f8-2610442f928c" providerId="ADAL" clId="{518756D7-C7AF-44FD-AA90-87E3E8F2F959}" dt="2021-02-10T12:55:36.628" v="141" actId="1076"/>
          <ac:spMkLst>
            <pc:docMk/>
            <pc:sldMk cId="1191983299" sldId="325"/>
            <ac:spMk id="21" creationId="{ACACF13E-2762-4951-BEAB-12025A2D618C}"/>
          </ac:spMkLst>
        </pc:spChg>
        <pc:spChg chg="add mod">
          <ac:chgData name="Rita Megale Maruggi" userId="781a46cf-5b2a-4547-a6f8-2610442f928c" providerId="ADAL" clId="{518756D7-C7AF-44FD-AA90-87E3E8F2F959}" dt="2021-02-10T12:55:36.628" v="141" actId="1076"/>
          <ac:spMkLst>
            <pc:docMk/>
            <pc:sldMk cId="1191983299" sldId="325"/>
            <ac:spMk id="22" creationId="{B4E91538-3330-4FF8-A260-4C5D858D1D8A}"/>
          </ac:spMkLst>
        </pc:spChg>
        <pc:spChg chg="add mod">
          <ac:chgData name="Rita Megale Maruggi" userId="781a46cf-5b2a-4547-a6f8-2610442f928c" providerId="ADAL" clId="{518756D7-C7AF-44FD-AA90-87E3E8F2F959}" dt="2021-02-10T12:55:36.628" v="141" actId="1076"/>
          <ac:spMkLst>
            <pc:docMk/>
            <pc:sldMk cId="1191983299" sldId="325"/>
            <ac:spMk id="24" creationId="{83A189A3-8E05-42DA-B42B-A043D37FF6FD}"/>
          </ac:spMkLst>
        </pc:spChg>
        <pc:spChg chg="add mod">
          <ac:chgData name="Rita Megale Maruggi" userId="781a46cf-5b2a-4547-a6f8-2610442f928c" providerId="ADAL" clId="{518756D7-C7AF-44FD-AA90-87E3E8F2F959}" dt="2021-02-10T14:35:08.022" v="1100" actId="1076"/>
          <ac:spMkLst>
            <pc:docMk/>
            <pc:sldMk cId="1191983299" sldId="325"/>
            <ac:spMk id="26" creationId="{07C91C4F-32DD-414C-BDC7-0A64CB759EC3}"/>
          </ac:spMkLst>
        </pc:spChg>
        <pc:picChg chg="add mod">
          <ac:chgData name="Rita Megale Maruggi" userId="781a46cf-5b2a-4547-a6f8-2610442f928c" providerId="ADAL" clId="{518756D7-C7AF-44FD-AA90-87E3E8F2F959}" dt="2021-02-10T12:55:36.628" v="141" actId="1076"/>
          <ac:picMkLst>
            <pc:docMk/>
            <pc:sldMk cId="1191983299" sldId="325"/>
            <ac:picMk id="5" creationId="{E67C53E1-0B09-4CCC-9C67-4BEA91C8BA11}"/>
          </ac:picMkLst>
        </pc:picChg>
        <pc:picChg chg="add mod">
          <ac:chgData name="Rita Megale Maruggi" userId="781a46cf-5b2a-4547-a6f8-2610442f928c" providerId="ADAL" clId="{518756D7-C7AF-44FD-AA90-87E3E8F2F959}" dt="2021-02-10T12:55:36.628" v="141" actId="1076"/>
          <ac:picMkLst>
            <pc:docMk/>
            <pc:sldMk cId="1191983299" sldId="325"/>
            <ac:picMk id="6" creationId="{297B4FD7-9417-4CDD-B57B-A16EA4F62B5C}"/>
          </ac:picMkLst>
        </pc:picChg>
        <pc:picChg chg="add mod">
          <ac:chgData name="Rita Megale Maruggi" userId="781a46cf-5b2a-4547-a6f8-2610442f928c" providerId="ADAL" clId="{518756D7-C7AF-44FD-AA90-87E3E8F2F959}" dt="2021-02-10T12:55:36.628" v="141" actId="1076"/>
          <ac:picMkLst>
            <pc:docMk/>
            <pc:sldMk cId="1191983299" sldId="325"/>
            <ac:picMk id="8" creationId="{7DBE4EDF-4E8A-4E88-9476-D9C37F99CC3C}"/>
          </ac:picMkLst>
        </pc:picChg>
        <pc:cxnChg chg="add mod">
          <ac:chgData name="Rita Megale Maruggi" userId="781a46cf-5b2a-4547-a6f8-2610442f928c" providerId="ADAL" clId="{518756D7-C7AF-44FD-AA90-87E3E8F2F959}" dt="2021-02-10T12:55:36.628" v="141" actId="1076"/>
          <ac:cxnSpMkLst>
            <pc:docMk/>
            <pc:sldMk cId="1191983299" sldId="325"/>
            <ac:cxnSpMk id="11" creationId="{B5201DDF-69FE-4F83-A1DA-7F3AA323F4E4}"/>
          </ac:cxnSpMkLst>
        </pc:cxnChg>
        <pc:cxnChg chg="add mod">
          <ac:chgData name="Rita Megale Maruggi" userId="781a46cf-5b2a-4547-a6f8-2610442f928c" providerId="ADAL" clId="{518756D7-C7AF-44FD-AA90-87E3E8F2F959}" dt="2021-02-10T12:55:36.628" v="141" actId="1076"/>
          <ac:cxnSpMkLst>
            <pc:docMk/>
            <pc:sldMk cId="1191983299" sldId="325"/>
            <ac:cxnSpMk id="12" creationId="{925F3F81-CCDC-4DA9-8EB5-AD12FC3CC17E}"/>
          </ac:cxnSpMkLst>
        </pc:cxnChg>
        <pc:cxnChg chg="add mod">
          <ac:chgData name="Rita Megale Maruggi" userId="781a46cf-5b2a-4547-a6f8-2610442f928c" providerId="ADAL" clId="{518756D7-C7AF-44FD-AA90-87E3E8F2F959}" dt="2021-02-10T12:55:36.628" v="141" actId="1076"/>
          <ac:cxnSpMkLst>
            <pc:docMk/>
            <pc:sldMk cId="1191983299" sldId="325"/>
            <ac:cxnSpMk id="13" creationId="{925FCDE6-7263-456A-ABAD-3CFA928E8893}"/>
          </ac:cxnSpMkLst>
        </pc:cxnChg>
        <pc:cxnChg chg="add mod">
          <ac:chgData name="Rita Megale Maruggi" userId="781a46cf-5b2a-4547-a6f8-2610442f928c" providerId="ADAL" clId="{518756D7-C7AF-44FD-AA90-87E3E8F2F959}" dt="2021-02-10T12:55:36.628" v="141" actId="1076"/>
          <ac:cxnSpMkLst>
            <pc:docMk/>
            <pc:sldMk cId="1191983299" sldId="325"/>
            <ac:cxnSpMk id="19" creationId="{5441B1DA-06B2-4006-B957-A5BD995A90D8}"/>
          </ac:cxnSpMkLst>
        </pc:cxnChg>
        <pc:cxnChg chg="add mod">
          <ac:chgData name="Rita Megale Maruggi" userId="781a46cf-5b2a-4547-a6f8-2610442f928c" providerId="ADAL" clId="{518756D7-C7AF-44FD-AA90-87E3E8F2F959}" dt="2021-02-10T12:55:36.628" v="141" actId="1076"/>
          <ac:cxnSpMkLst>
            <pc:docMk/>
            <pc:sldMk cId="1191983299" sldId="325"/>
            <ac:cxnSpMk id="20" creationId="{621F27F2-0A62-4EE0-B974-F9834018741A}"/>
          </ac:cxnSpMkLst>
        </pc:cxnChg>
        <pc:cxnChg chg="add mod">
          <ac:chgData name="Rita Megale Maruggi" userId="781a46cf-5b2a-4547-a6f8-2610442f928c" providerId="ADAL" clId="{518756D7-C7AF-44FD-AA90-87E3E8F2F959}" dt="2021-02-10T12:55:36.628" v="141" actId="1076"/>
          <ac:cxnSpMkLst>
            <pc:docMk/>
            <pc:sldMk cId="1191983299" sldId="325"/>
            <ac:cxnSpMk id="23" creationId="{49058CB3-980B-4D7F-BF67-E28385CFB7F3}"/>
          </ac:cxnSpMkLst>
        </pc:cxnChg>
      </pc:sldChg>
      <pc:sldChg chg="addSp delSp modSp mod">
        <pc:chgData name="Rita Megale Maruggi" userId="781a46cf-5b2a-4547-a6f8-2610442f928c" providerId="ADAL" clId="{518756D7-C7AF-44FD-AA90-87E3E8F2F959}" dt="2021-02-10T13:17:30.923" v="512" actId="1076"/>
        <pc:sldMkLst>
          <pc:docMk/>
          <pc:sldMk cId="1992559254" sldId="326"/>
        </pc:sldMkLst>
        <pc:spChg chg="del">
          <ac:chgData name="Rita Megale Maruggi" userId="781a46cf-5b2a-4547-a6f8-2610442f928c" providerId="ADAL" clId="{518756D7-C7AF-44FD-AA90-87E3E8F2F959}" dt="2021-02-10T13:16:08.600" v="499" actId="478"/>
          <ac:spMkLst>
            <pc:docMk/>
            <pc:sldMk cId="1992559254" sldId="326"/>
            <ac:spMk id="3" creationId="{00000000-0000-0000-0000-000000000000}"/>
          </ac:spMkLst>
        </pc:spChg>
        <pc:spChg chg="add mod">
          <ac:chgData name="Rita Megale Maruggi" userId="781a46cf-5b2a-4547-a6f8-2610442f928c" providerId="ADAL" clId="{518756D7-C7AF-44FD-AA90-87E3E8F2F959}" dt="2021-02-10T13:17:24.330" v="510" actId="20577"/>
          <ac:spMkLst>
            <pc:docMk/>
            <pc:sldMk cId="1992559254" sldId="326"/>
            <ac:spMk id="9" creationId="{67CF2F43-465B-4B3E-AD59-72B33CCE09A3}"/>
          </ac:spMkLst>
        </pc:spChg>
        <pc:spChg chg="add del mod">
          <ac:chgData name="Rita Megale Maruggi" userId="781a46cf-5b2a-4547-a6f8-2610442f928c" providerId="ADAL" clId="{518756D7-C7AF-44FD-AA90-87E3E8F2F959}" dt="2021-02-10T13:16:11.236" v="500" actId="478"/>
          <ac:spMkLst>
            <pc:docMk/>
            <pc:sldMk cId="1992559254" sldId="326"/>
            <ac:spMk id="11" creationId="{A4404F6C-7EA5-4BCC-9BB4-B169078CB33B}"/>
          </ac:spMkLst>
        </pc:spChg>
        <pc:picChg chg="add mod">
          <ac:chgData name="Rita Megale Maruggi" userId="781a46cf-5b2a-4547-a6f8-2610442f928c" providerId="ADAL" clId="{518756D7-C7AF-44FD-AA90-87E3E8F2F959}" dt="2021-02-10T13:17:30.923" v="512" actId="1076"/>
          <ac:picMkLst>
            <pc:docMk/>
            <pc:sldMk cId="1992559254" sldId="326"/>
            <ac:picMk id="6" creationId="{7ED6E5F5-BD0A-48EE-8FD5-A9D50CCA7EDE}"/>
          </ac:picMkLst>
        </pc:picChg>
        <pc:picChg chg="add mod">
          <ac:chgData name="Rita Megale Maruggi" userId="781a46cf-5b2a-4547-a6f8-2610442f928c" providerId="ADAL" clId="{518756D7-C7AF-44FD-AA90-87E3E8F2F959}" dt="2021-02-10T13:17:28.758" v="511" actId="1076"/>
          <ac:picMkLst>
            <pc:docMk/>
            <pc:sldMk cId="1992559254" sldId="326"/>
            <ac:picMk id="8" creationId="{5F13C525-BC0F-4082-BEF5-C119874D107B}"/>
          </ac:picMkLst>
        </pc:picChg>
      </pc:sldChg>
      <pc:sldChg chg="addSp delSp modSp add mod">
        <pc:chgData name="Rita Megale Maruggi" userId="781a46cf-5b2a-4547-a6f8-2610442f928c" providerId="ADAL" clId="{518756D7-C7AF-44FD-AA90-87E3E8F2F959}" dt="2021-02-10T14:47:39.733" v="1500" actId="1076"/>
        <pc:sldMkLst>
          <pc:docMk/>
          <pc:sldMk cId="1671252980" sldId="327"/>
        </pc:sldMkLst>
        <pc:spChg chg="del mod">
          <ac:chgData name="Rita Megale Maruggi" userId="781a46cf-5b2a-4547-a6f8-2610442f928c" providerId="ADAL" clId="{518756D7-C7AF-44FD-AA90-87E3E8F2F959}" dt="2021-02-10T14:40:52.506" v="1152" actId="478"/>
          <ac:spMkLst>
            <pc:docMk/>
            <pc:sldMk cId="1671252980" sldId="327"/>
            <ac:spMk id="3" creationId="{D69C6181-33DC-47D5-A55E-C7069DE5E8DC}"/>
          </ac:spMkLst>
        </pc:spChg>
        <pc:spChg chg="add del mod">
          <ac:chgData name="Rita Megale Maruggi" userId="781a46cf-5b2a-4547-a6f8-2610442f928c" providerId="ADAL" clId="{518756D7-C7AF-44FD-AA90-87E3E8F2F959}" dt="2021-02-10T14:40:55.585" v="1153" actId="478"/>
          <ac:spMkLst>
            <pc:docMk/>
            <pc:sldMk cId="1671252980" sldId="327"/>
            <ac:spMk id="6" creationId="{11E339F7-470A-4394-94C0-94933A09DC8E}"/>
          </ac:spMkLst>
        </pc:spChg>
        <pc:spChg chg="add mod">
          <ac:chgData name="Rita Megale Maruggi" userId="781a46cf-5b2a-4547-a6f8-2610442f928c" providerId="ADAL" clId="{518756D7-C7AF-44FD-AA90-87E3E8F2F959}" dt="2021-02-10T14:47:28.039" v="1497" actId="14100"/>
          <ac:spMkLst>
            <pc:docMk/>
            <pc:sldMk cId="1671252980" sldId="327"/>
            <ac:spMk id="8" creationId="{37BB8446-E6F5-4E4F-8D8D-249011AC33D7}"/>
          </ac:spMkLst>
        </pc:spChg>
        <pc:spChg chg="mod">
          <ac:chgData name="Rita Megale Maruggi" userId="781a46cf-5b2a-4547-a6f8-2610442f928c" providerId="ADAL" clId="{518756D7-C7AF-44FD-AA90-87E3E8F2F959}" dt="2021-02-10T14:47:39.733" v="1500" actId="1076"/>
          <ac:spMkLst>
            <pc:docMk/>
            <pc:sldMk cId="1671252980" sldId="327"/>
            <ac:spMk id="9" creationId="{1B603CDC-D891-4728-89EC-CEA63E3A9835}"/>
          </ac:spMkLst>
        </pc:spChg>
        <pc:spChg chg="add del mod">
          <ac:chgData name="Rita Megale Maruggi" userId="781a46cf-5b2a-4547-a6f8-2610442f928c" providerId="ADAL" clId="{518756D7-C7AF-44FD-AA90-87E3E8F2F959}" dt="2021-02-10T14:46:37.511" v="1479" actId="478"/>
          <ac:spMkLst>
            <pc:docMk/>
            <pc:sldMk cId="1671252980" sldId="327"/>
            <ac:spMk id="10" creationId="{39F72377-3E8B-4A83-AB52-1C621F2FDB86}"/>
          </ac:spMkLst>
        </pc:spChg>
        <pc:graphicFrameChg chg="del mod">
          <ac:chgData name="Rita Megale Maruggi" userId="781a46cf-5b2a-4547-a6f8-2610442f928c" providerId="ADAL" clId="{518756D7-C7AF-44FD-AA90-87E3E8F2F959}" dt="2021-02-10T12:49:51.791" v="44" actId="478"/>
          <ac:graphicFrameMkLst>
            <pc:docMk/>
            <pc:sldMk cId="1671252980" sldId="327"/>
            <ac:graphicFrameMk id="5" creationId="{3152883E-81E3-47D4-9491-5B7D52458D16}"/>
          </ac:graphicFrameMkLst>
        </pc:graphicFrameChg>
        <pc:picChg chg="del">
          <ac:chgData name="Rita Megale Maruggi" userId="781a46cf-5b2a-4547-a6f8-2610442f928c" providerId="ADAL" clId="{518756D7-C7AF-44FD-AA90-87E3E8F2F959}" dt="2021-02-10T12:49:27.785" v="37" actId="478"/>
          <ac:picMkLst>
            <pc:docMk/>
            <pc:sldMk cId="1671252980" sldId="327"/>
            <ac:picMk id="7" creationId="{DE86D891-5659-4F26-99B2-BF32D2498F50}"/>
          </ac:picMkLst>
        </pc:picChg>
        <pc:picChg chg="add mod">
          <ac:chgData name="Rita Megale Maruggi" userId="781a46cf-5b2a-4547-a6f8-2610442f928c" providerId="ADAL" clId="{518756D7-C7AF-44FD-AA90-87E3E8F2F959}" dt="2021-02-10T14:47:33.067" v="1498" actId="14100"/>
          <ac:picMkLst>
            <pc:docMk/>
            <pc:sldMk cId="1671252980" sldId="327"/>
            <ac:picMk id="7" creationId="{DF5A2A4D-105E-4A3D-BA67-80375434C009}"/>
          </ac:picMkLst>
        </pc:picChg>
      </pc:sldChg>
      <pc:sldChg chg="addSp delSp modSp add mod">
        <pc:chgData name="Rita Megale Maruggi" userId="781a46cf-5b2a-4547-a6f8-2610442f928c" providerId="ADAL" clId="{518756D7-C7AF-44FD-AA90-87E3E8F2F959}" dt="2021-02-10T13:12:12.174" v="380" actId="20577"/>
        <pc:sldMkLst>
          <pc:docMk/>
          <pc:sldMk cId="3960024881" sldId="328"/>
        </pc:sldMkLst>
        <pc:spChg chg="del">
          <ac:chgData name="Rita Megale Maruggi" userId="781a46cf-5b2a-4547-a6f8-2610442f928c" providerId="ADAL" clId="{518756D7-C7AF-44FD-AA90-87E3E8F2F959}" dt="2021-02-10T13:06:27.528" v="266" actId="478"/>
          <ac:spMkLst>
            <pc:docMk/>
            <pc:sldMk cId="3960024881" sldId="328"/>
            <ac:spMk id="3" creationId="{53A587F8-00E9-4E2E-91E1-E87EE67C60FE}"/>
          </ac:spMkLst>
        </pc:spChg>
        <pc:spChg chg="del">
          <ac:chgData name="Rita Megale Maruggi" userId="781a46cf-5b2a-4547-a6f8-2610442f928c" providerId="ADAL" clId="{518756D7-C7AF-44FD-AA90-87E3E8F2F959}" dt="2021-02-10T13:06:27.528" v="266" actId="478"/>
          <ac:spMkLst>
            <pc:docMk/>
            <pc:sldMk cId="3960024881" sldId="328"/>
            <ac:spMk id="6" creationId="{4D198BC8-4E49-4B44-8513-55DEC394167B}"/>
          </ac:spMkLst>
        </pc:spChg>
        <pc:spChg chg="del">
          <ac:chgData name="Rita Megale Maruggi" userId="781a46cf-5b2a-4547-a6f8-2610442f928c" providerId="ADAL" clId="{518756D7-C7AF-44FD-AA90-87E3E8F2F959}" dt="2021-02-10T13:06:27.528" v="266" actId="478"/>
          <ac:spMkLst>
            <pc:docMk/>
            <pc:sldMk cId="3960024881" sldId="328"/>
            <ac:spMk id="7" creationId="{67CA2361-F575-4247-B155-A8A5005A32B1}"/>
          </ac:spMkLst>
        </pc:spChg>
        <pc:spChg chg="add del mod">
          <ac:chgData name="Rita Megale Maruggi" userId="781a46cf-5b2a-4547-a6f8-2610442f928c" providerId="ADAL" clId="{518756D7-C7AF-44FD-AA90-87E3E8F2F959}" dt="2021-02-10T13:06:31.245" v="267" actId="478"/>
          <ac:spMkLst>
            <pc:docMk/>
            <pc:sldMk cId="3960024881" sldId="328"/>
            <ac:spMk id="9" creationId="{0FE25BA0-D43B-42D9-89DF-1D2B2773DBF5}"/>
          </ac:spMkLst>
        </pc:spChg>
        <pc:spChg chg="add mod">
          <ac:chgData name="Rita Megale Maruggi" userId="781a46cf-5b2a-4547-a6f8-2610442f928c" providerId="ADAL" clId="{518756D7-C7AF-44FD-AA90-87E3E8F2F959}" dt="2021-02-10T13:12:12.174" v="380" actId="20577"/>
          <ac:spMkLst>
            <pc:docMk/>
            <pc:sldMk cId="3960024881" sldId="328"/>
            <ac:spMk id="10" creationId="{7D429843-495C-4A97-9791-14A658CE6087}"/>
          </ac:spMkLst>
        </pc:spChg>
        <pc:spChg chg="add mod">
          <ac:chgData name="Rita Megale Maruggi" userId="781a46cf-5b2a-4547-a6f8-2610442f928c" providerId="ADAL" clId="{518756D7-C7AF-44FD-AA90-87E3E8F2F959}" dt="2021-02-10T13:07:24.434" v="281" actId="1036"/>
          <ac:spMkLst>
            <pc:docMk/>
            <pc:sldMk cId="3960024881" sldId="328"/>
            <ac:spMk id="11" creationId="{C06E8547-00F0-4110-B2A5-F7A0E5E8390A}"/>
          </ac:spMkLst>
        </pc:spChg>
        <pc:spChg chg="add mod">
          <ac:chgData name="Rita Megale Maruggi" userId="781a46cf-5b2a-4547-a6f8-2610442f928c" providerId="ADAL" clId="{518756D7-C7AF-44FD-AA90-87E3E8F2F959}" dt="2021-02-10T13:07:24.434" v="281" actId="1036"/>
          <ac:spMkLst>
            <pc:docMk/>
            <pc:sldMk cId="3960024881" sldId="328"/>
            <ac:spMk id="12" creationId="{1BC9EFDC-BC91-4CDD-B8C8-59689A77AFBE}"/>
          </ac:spMkLst>
        </pc:spChg>
        <pc:spChg chg="add mod">
          <ac:chgData name="Rita Megale Maruggi" userId="781a46cf-5b2a-4547-a6f8-2610442f928c" providerId="ADAL" clId="{518756D7-C7AF-44FD-AA90-87E3E8F2F959}" dt="2021-02-10T13:07:24.434" v="281" actId="1036"/>
          <ac:spMkLst>
            <pc:docMk/>
            <pc:sldMk cId="3960024881" sldId="328"/>
            <ac:spMk id="13" creationId="{194EF3A2-76D8-43B5-8FC1-332BA783DDBD}"/>
          </ac:spMkLst>
        </pc:spChg>
        <pc:spChg chg="add mod">
          <ac:chgData name="Rita Megale Maruggi" userId="781a46cf-5b2a-4547-a6f8-2610442f928c" providerId="ADAL" clId="{518756D7-C7AF-44FD-AA90-87E3E8F2F959}" dt="2021-02-10T13:07:24.434" v="281" actId="1036"/>
          <ac:spMkLst>
            <pc:docMk/>
            <pc:sldMk cId="3960024881" sldId="328"/>
            <ac:spMk id="15" creationId="{A7D3CD7E-5A19-4032-BC57-E9F528CF4558}"/>
          </ac:spMkLst>
        </pc:spChg>
        <pc:spChg chg="add mod">
          <ac:chgData name="Rita Megale Maruggi" userId="781a46cf-5b2a-4547-a6f8-2610442f928c" providerId="ADAL" clId="{518756D7-C7AF-44FD-AA90-87E3E8F2F959}" dt="2021-02-10T13:07:24.434" v="281" actId="1036"/>
          <ac:spMkLst>
            <pc:docMk/>
            <pc:sldMk cId="3960024881" sldId="328"/>
            <ac:spMk id="17" creationId="{92483522-BC9F-4856-88C2-0EC01B834352}"/>
          </ac:spMkLst>
        </pc:spChg>
        <pc:spChg chg="add mod">
          <ac:chgData name="Rita Megale Maruggi" userId="781a46cf-5b2a-4547-a6f8-2610442f928c" providerId="ADAL" clId="{518756D7-C7AF-44FD-AA90-87E3E8F2F959}" dt="2021-02-10T13:07:24.434" v="281" actId="1036"/>
          <ac:spMkLst>
            <pc:docMk/>
            <pc:sldMk cId="3960024881" sldId="328"/>
            <ac:spMk id="18" creationId="{F6F0B6C2-AF28-44E6-AC9A-5B6A6A8A7387}"/>
          </ac:spMkLst>
        </pc:spChg>
        <pc:spChg chg="add mod">
          <ac:chgData name="Rita Megale Maruggi" userId="781a46cf-5b2a-4547-a6f8-2610442f928c" providerId="ADAL" clId="{518756D7-C7AF-44FD-AA90-87E3E8F2F959}" dt="2021-02-10T13:07:24.434" v="281" actId="1036"/>
          <ac:spMkLst>
            <pc:docMk/>
            <pc:sldMk cId="3960024881" sldId="328"/>
            <ac:spMk id="21" creationId="{581F8C69-A23F-4A1F-88BF-AB7B25836867}"/>
          </ac:spMkLst>
        </pc:spChg>
        <pc:spChg chg="add mod">
          <ac:chgData name="Rita Megale Maruggi" userId="781a46cf-5b2a-4547-a6f8-2610442f928c" providerId="ADAL" clId="{518756D7-C7AF-44FD-AA90-87E3E8F2F959}" dt="2021-02-10T13:07:24.434" v="281" actId="1036"/>
          <ac:spMkLst>
            <pc:docMk/>
            <pc:sldMk cId="3960024881" sldId="328"/>
            <ac:spMk id="24" creationId="{61EEE4C6-3716-450B-892A-5F64E48BAEC0}"/>
          </ac:spMkLst>
        </pc:spChg>
        <pc:spChg chg="add mod">
          <ac:chgData name="Rita Megale Maruggi" userId="781a46cf-5b2a-4547-a6f8-2610442f928c" providerId="ADAL" clId="{518756D7-C7AF-44FD-AA90-87E3E8F2F959}" dt="2021-02-10T13:07:24.434" v="281" actId="1036"/>
          <ac:spMkLst>
            <pc:docMk/>
            <pc:sldMk cId="3960024881" sldId="328"/>
            <ac:spMk id="27" creationId="{EC276210-300F-4AC3-AF90-3555AB9FDA9C}"/>
          </ac:spMkLst>
        </pc:spChg>
        <pc:spChg chg="add mod">
          <ac:chgData name="Rita Megale Maruggi" userId="781a46cf-5b2a-4547-a6f8-2610442f928c" providerId="ADAL" clId="{518756D7-C7AF-44FD-AA90-87E3E8F2F959}" dt="2021-02-10T13:07:24.434" v="281" actId="1036"/>
          <ac:spMkLst>
            <pc:docMk/>
            <pc:sldMk cId="3960024881" sldId="328"/>
            <ac:spMk id="28" creationId="{562A7E74-4C74-4F15-9A7C-957C2D5478CB}"/>
          </ac:spMkLst>
        </pc:spChg>
        <pc:spChg chg="add mod">
          <ac:chgData name="Rita Megale Maruggi" userId="781a46cf-5b2a-4547-a6f8-2610442f928c" providerId="ADAL" clId="{518756D7-C7AF-44FD-AA90-87E3E8F2F959}" dt="2021-02-10T13:07:24.434" v="281" actId="1036"/>
          <ac:spMkLst>
            <pc:docMk/>
            <pc:sldMk cId="3960024881" sldId="328"/>
            <ac:spMk id="29" creationId="{AE40CB17-879D-49EC-98AE-9BD11F76E46F}"/>
          </ac:spMkLst>
        </pc:spChg>
        <pc:spChg chg="add mod">
          <ac:chgData name="Rita Megale Maruggi" userId="781a46cf-5b2a-4547-a6f8-2610442f928c" providerId="ADAL" clId="{518756D7-C7AF-44FD-AA90-87E3E8F2F959}" dt="2021-02-10T13:07:24.434" v="281" actId="1036"/>
          <ac:spMkLst>
            <pc:docMk/>
            <pc:sldMk cId="3960024881" sldId="328"/>
            <ac:spMk id="30" creationId="{37A81944-9723-4039-B0D8-9479465132FF}"/>
          </ac:spMkLst>
        </pc:spChg>
        <pc:spChg chg="add mod">
          <ac:chgData name="Rita Megale Maruggi" userId="781a46cf-5b2a-4547-a6f8-2610442f928c" providerId="ADAL" clId="{518756D7-C7AF-44FD-AA90-87E3E8F2F959}" dt="2021-02-10T13:07:24.434" v="281" actId="1036"/>
          <ac:spMkLst>
            <pc:docMk/>
            <pc:sldMk cId="3960024881" sldId="328"/>
            <ac:spMk id="31" creationId="{662A11C0-ED0B-45B4-885A-FA2CAD80D7FD}"/>
          </ac:spMkLst>
        </pc:spChg>
        <pc:spChg chg="add mod">
          <ac:chgData name="Rita Megale Maruggi" userId="781a46cf-5b2a-4547-a6f8-2610442f928c" providerId="ADAL" clId="{518756D7-C7AF-44FD-AA90-87E3E8F2F959}" dt="2021-02-10T13:07:24.434" v="281" actId="1036"/>
          <ac:spMkLst>
            <pc:docMk/>
            <pc:sldMk cId="3960024881" sldId="328"/>
            <ac:spMk id="34" creationId="{F4CCA7C2-FAE3-4B2E-BFFC-93C50BEFEEC7}"/>
          </ac:spMkLst>
        </pc:spChg>
        <pc:spChg chg="add mod">
          <ac:chgData name="Rita Megale Maruggi" userId="781a46cf-5b2a-4547-a6f8-2610442f928c" providerId="ADAL" clId="{518756D7-C7AF-44FD-AA90-87E3E8F2F959}" dt="2021-02-10T13:07:24.434" v="281" actId="1036"/>
          <ac:spMkLst>
            <pc:docMk/>
            <pc:sldMk cId="3960024881" sldId="328"/>
            <ac:spMk id="37" creationId="{0E86440E-D710-4233-92D4-9126771837D0}"/>
          </ac:spMkLst>
        </pc:spChg>
        <pc:spChg chg="add mod">
          <ac:chgData name="Rita Megale Maruggi" userId="781a46cf-5b2a-4547-a6f8-2610442f928c" providerId="ADAL" clId="{518756D7-C7AF-44FD-AA90-87E3E8F2F959}" dt="2021-02-10T13:07:24.434" v="281" actId="1036"/>
          <ac:spMkLst>
            <pc:docMk/>
            <pc:sldMk cId="3960024881" sldId="328"/>
            <ac:spMk id="38" creationId="{FEBA25AF-4C5D-4FEF-AC36-175E1D4CD93E}"/>
          </ac:spMkLst>
        </pc:spChg>
        <pc:graphicFrameChg chg="add mod">
          <ac:chgData name="Rita Megale Maruggi" userId="781a46cf-5b2a-4547-a6f8-2610442f928c" providerId="ADAL" clId="{518756D7-C7AF-44FD-AA90-87E3E8F2F959}" dt="2021-02-10T13:07:30.143" v="295" actId="1035"/>
          <ac:graphicFrameMkLst>
            <pc:docMk/>
            <pc:sldMk cId="3960024881" sldId="328"/>
            <ac:graphicFrameMk id="32" creationId="{BD2F3721-72B3-4C4A-8F89-8A204D9FDC3F}"/>
          </ac:graphicFrameMkLst>
        </pc:graphicFrameChg>
        <pc:picChg chg="del">
          <ac:chgData name="Rita Megale Maruggi" userId="781a46cf-5b2a-4547-a6f8-2610442f928c" providerId="ADAL" clId="{518756D7-C7AF-44FD-AA90-87E3E8F2F959}" dt="2021-02-10T13:06:27.528" v="266" actId="478"/>
          <ac:picMkLst>
            <pc:docMk/>
            <pc:sldMk cId="3960024881" sldId="328"/>
            <ac:picMk id="8" creationId="{C6B7E8FE-8F17-47B2-AF47-FAD4B5C304F6}"/>
          </ac:picMkLst>
        </pc:picChg>
        <pc:cxnChg chg="add mod">
          <ac:chgData name="Rita Megale Maruggi" userId="781a46cf-5b2a-4547-a6f8-2610442f928c" providerId="ADAL" clId="{518756D7-C7AF-44FD-AA90-87E3E8F2F959}" dt="2021-02-10T13:07:24.434" v="281" actId="1036"/>
          <ac:cxnSpMkLst>
            <pc:docMk/>
            <pc:sldMk cId="3960024881" sldId="328"/>
            <ac:cxnSpMk id="14" creationId="{4FB52926-7DDE-4AC1-A599-4E284206FAFF}"/>
          </ac:cxnSpMkLst>
        </pc:cxnChg>
        <pc:cxnChg chg="add mod">
          <ac:chgData name="Rita Megale Maruggi" userId="781a46cf-5b2a-4547-a6f8-2610442f928c" providerId="ADAL" clId="{518756D7-C7AF-44FD-AA90-87E3E8F2F959}" dt="2021-02-10T13:07:24.434" v="281" actId="1036"/>
          <ac:cxnSpMkLst>
            <pc:docMk/>
            <pc:sldMk cId="3960024881" sldId="328"/>
            <ac:cxnSpMk id="16" creationId="{2B08510D-5191-4956-9F4C-6170BDDB1CD6}"/>
          </ac:cxnSpMkLst>
        </pc:cxnChg>
        <pc:cxnChg chg="add mod">
          <ac:chgData name="Rita Megale Maruggi" userId="781a46cf-5b2a-4547-a6f8-2610442f928c" providerId="ADAL" clId="{518756D7-C7AF-44FD-AA90-87E3E8F2F959}" dt="2021-02-10T13:07:24.434" v="281" actId="1036"/>
          <ac:cxnSpMkLst>
            <pc:docMk/>
            <pc:sldMk cId="3960024881" sldId="328"/>
            <ac:cxnSpMk id="19" creationId="{754EFD52-35F8-40C5-B4CB-54C4B79DD9D7}"/>
          </ac:cxnSpMkLst>
        </pc:cxnChg>
        <pc:cxnChg chg="add mod">
          <ac:chgData name="Rita Megale Maruggi" userId="781a46cf-5b2a-4547-a6f8-2610442f928c" providerId="ADAL" clId="{518756D7-C7AF-44FD-AA90-87E3E8F2F959}" dt="2021-02-10T13:07:24.434" v="281" actId="1036"/>
          <ac:cxnSpMkLst>
            <pc:docMk/>
            <pc:sldMk cId="3960024881" sldId="328"/>
            <ac:cxnSpMk id="20" creationId="{AF203A93-2A75-40DC-9FDF-3BF46B78BB46}"/>
          </ac:cxnSpMkLst>
        </pc:cxnChg>
        <pc:cxnChg chg="add mod">
          <ac:chgData name="Rita Megale Maruggi" userId="781a46cf-5b2a-4547-a6f8-2610442f928c" providerId="ADAL" clId="{518756D7-C7AF-44FD-AA90-87E3E8F2F959}" dt="2021-02-10T13:07:24.434" v="281" actId="1036"/>
          <ac:cxnSpMkLst>
            <pc:docMk/>
            <pc:sldMk cId="3960024881" sldId="328"/>
            <ac:cxnSpMk id="22" creationId="{AE61B25F-CCAE-4A8A-A5C1-0262D39E57DD}"/>
          </ac:cxnSpMkLst>
        </pc:cxnChg>
        <pc:cxnChg chg="add mod">
          <ac:chgData name="Rita Megale Maruggi" userId="781a46cf-5b2a-4547-a6f8-2610442f928c" providerId="ADAL" clId="{518756D7-C7AF-44FD-AA90-87E3E8F2F959}" dt="2021-02-10T13:07:24.434" v="281" actId="1036"/>
          <ac:cxnSpMkLst>
            <pc:docMk/>
            <pc:sldMk cId="3960024881" sldId="328"/>
            <ac:cxnSpMk id="23" creationId="{ED82B955-48DD-40E9-881E-DD4BE14ED5E8}"/>
          </ac:cxnSpMkLst>
        </pc:cxnChg>
        <pc:cxnChg chg="add mod">
          <ac:chgData name="Rita Megale Maruggi" userId="781a46cf-5b2a-4547-a6f8-2610442f928c" providerId="ADAL" clId="{518756D7-C7AF-44FD-AA90-87E3E8F2F959}" dt="2021-02-10T13:07:24.434" v="281" actId="1036"/>
          <ac:cxnSpMkLst>
            <pc:docMk/>
            <pc:sldMk cId="3960024881" sldId="328"/>
            <ac:cxnSpMk id="25" creationId="{F952A2C2-16D7-4777-AE53-313D5660E6B2}"/>
          </ac:cxnSpMkLst>
        </pc:cxnChg>
        <pc:cxnChg chg="add mod">
          <ac:chgData name="Rita Megale Maruggi" userId="781a46cf-5b2a-4547-a6f8-2610442f928c" providerId="ADAL" clId="{518756D7-C7AF-44FD-AA90-87E3E8F2F959}" dt="2021-02-10T13:07:24.434" v="281" actId="1036"/>
          <ac:cxnSpMkLst>
            <pc:docMk/>
            <pc:sldMk cId="3960024881" sldId="328"/>
            <ac:cxnSpMk id="26" creationId="{64C6C3B5-DBA0-49DE-9D93-7C6DFFBC4C02}"/>
          </ac:cxnSpMkLst>
        </pc:cxnChg>
        <pc:cxnChg chg="add mod">
          <ac:chgData name="Rita Megale Maruggi" userId="781a46cf-5b2a-4547-a6f8-2610442f928c" providerId="ADAL" clId="{518756D7-C7AF-44FD-AA90-87E3E8F2F959}" dt="2021-02-10T13:07:24.434" v="281" actId="1036"/>
          <ac:cxnSpMkLst>
            <pc:docMk/>
            <pc:sldMk cId="3960024881" sldId="328"/>
            <ac:cxnSpMk id="33" creationId="{1AB6C0CF-CB0F-4DC7-A44D-F75D5CC6ABEF}"/>
          </ac:cxnSpMkLst>
        </pc:cxnChg>
        <pc:cxnChg chg="add mod">
          <ac:chgData name="Rita Megale Maruggi" userId="781a46cf-5b2a-4547-a6f8-2610442f928c" providerId="ADAL" clId="{518756D7-C7AF-44FD-AA90-87E3E8F2F959}" dt="2021-02-10T13:07:24.434" v="281" actId="1036"/>
          <ac:cxnSpMkLst>
            <pc:docMk/>
            <pc:sldMk cId="3960024881" sldId="328"/>
            <ac:cxnSpMk id="35" creationId="{4FBF8E2E-54F0-47C5-BD2E-7673D43EFE7A}"/>
          </ac:cxnSpMkLst>
        </pc:cxnChg>
        <pc:cxnChg chg="add mod">
          <ac:chgData name="Rita Megale Maruggi" userId="781a46cf-5b2a-4547-a6f8-2610442f928c" providerId="ADAL" clId="{518756D7-C7AF-44FD-AA90-87E3E8F2F959}" dt="2021-02-10T13:07:24.434" v="281" actId="1036"/>
          <ac:cxnSpMkLst>
            <pc:docMk/>
            <pc:sldMk cId="3960024881" sldId="328"/>
            <ac:cxnSpMk id="36" creationId="{7F857E36-77B0-492C-846C-2634BDA1CA9C}"/>
          </ac:cxnSpMkLst>
        </pc:cxnChg>
      </pc:sldChg>
      <pc:sldChg chg="addSp delSp modSp add mod">
        <pc:chgData name="Rita Megale Maruggi" userId="781a46cf-5b2a-4547-a6f8-2610442f928c" providerId="ADAL" clId="{518756D7-C7AF-44FD-AA90-87E3E8F2F959}" dt="2021-02-10T13:13:00.615" v="418" actId="1036"/>
        <pc:sldMkLst>
          <pc:docMk/>
          <pc:sldMk cId="2492061714" sldId="329"/>
        </pc:sldMkLst>
        <pc:spChg chg="del">
          <ac:chgData name="Rita Megale Maruggi" userId="781a46cf-5b2a-4547-a6f8-2610442f928c" providerId="ADAL" clId="{518756D7-C7AF-44FD-AA90-87E3E8F2F959}" dt="2021-02-10T13:10:40.564" v="364" actId="478"/>
          <ac:spMkLst>
            <pc:docMk/>
            <pc:sldMk cId="2492061714" sldId="329"/>
            <ac:spMk id="3" creationId="{53A587F8-00E9-4E2E-91E1-E87EE67C60FE}"/>
          </ac:spMkLst>
        </pc:spChg>
        <pc:spChg chg="del">
          <ac:chgData name="Rita Megale Maruggi" userId="781a46cf-5b2a-4547-a6f8-2610442f928c" providerId="ADAL" clId="{518756D7-C7AF-44FD-AA90-87E3E8F2F959}" dt="2021-02-10T13:10:40.564" v="364" actId="478"/>
          <ac:spMkLst>
            <pc:docMk/>
            <pc:sldMk cId="2492061714" sldId="329"/>
            <ac:spMk id="4" creationId="{006C5FFC-1AC0-40AE-8177-5F521E3E8AC8}"/>
          </ac:spMkLst>
        </pc:spChg>
        <pc:spChg chg="del">
          <ac:chgData name="Rita Megale Maruggi" userId="781a46cf-5b2a-4547-a6f8-2610442f928c" providerId="ADAL" clId="{518756D7-C7AF-44FD-AA90-87E3E8F2F959}" dt="2021-02-10T13:10:40.564" v="364" actId="478"/>
          <ac:spMkLst>
            <pc:docMk/>
            <pc:sldMk cId="2492061714" sldId="329"/>
            <ac:spMk id="6" creationId="{4D198BC8-4E49-4B44-8513-55DEC394167B}"/>
          </ac:spMkLst>
        </pc:spChg>
        <pc:spChg chg="del">
          <ac:chgData name="Rita Megale Maruggi" userId="781a46cf-5b2a-4547-a6f8-2610442f928c" providerId="ADAL" clId="{518756D7-C7AF-44FD-AA90-87E3E8F2F959}" dt="2021-02-10T13:10:40.564" v="364" actId="478"/>
          <ac:spMkLst>
            <pc:docMk/>
            <pc:sldMk cId="2492061714" sldId="329"/>
            <ac:spMk id="7" creationId="{67CA2361-F575-4247-B155-A8A5005A32B1}"/>
          </ac:spMkLst>
        </pc:spChg>
        <pc:spChg chg="add del mod">
          <ac:chgData name="Rita Megale Maruggi" userId="781a46cf-5b2a-4547-a6f8-2610442f928c" providerId="ADAL" clId="{518756D7-C7AF-44FD-AA90-87E3E8F2F959}" dt="2021-02-10T13:10:44.251" v="365" actId="478"/>
          <ac:spMkLst>
            <pc:docMk/>
            <pc:sldMk cId="2492061714" sldId="329"/>
            <ac:spMk id="10" creationId="{EE493140-28EB-4444-8F4B-68904D69B9CD}"/>
          </ac:spMkLst>
        </pc:spChg>
        <pc:spChg chg="add mod">
          <ac:chgData name="Rita Megale Maruggi" userId="781a46cf-5b2a-4547-a6f8-2610442f928c" providerId="ADAL" clId="{518756D7-C7AF-44FD-AA90-87E3E8F2F959}" dt="2021-02-10T13:12:50.587" v="405" actId="14100"/>
          <ac:spMkLst>
            <pc:docMk/>
            <pc:sldMk cId="2492061714" sldId="329"/>
            <ac:spMk id="11" creationId="{BA233C3A-E3E0-40BB-B54C-FA6194A63C51}"/>
          </ac:spMkLst>
        </pc:spChg>
        <pc:spChg chg="add del mod">
          <ac:chgData name="Rita Megale Maruggi" userId="781a46cf-5b2a-4547-a6f8-2610442f928c" providerId="ADAL" clId="{518756D7-C7AF-44FD-AA90-87E3E8F2F959}" dt="2021-02-10T13:11:23.370" v="368" actId="478"/>
          <ac:spMkLst>
            <pc:docMk/>
            <pc:sldMk cId="2492061714" sldId="329"/>
            <ac:spMk id="12" creationId="{B1DF0768-1872-41D7-B761-90A1446CCC54}"/>
          </ac:spMkLst>
        </pc:spChg>
        <pc:spChg chg="add mod">
          <ac:chgData name="Rita Megale Maruggi" userId="781a46cf-5b2a-4547-a6f8-2610442f928c" providerId="ADAL" clId="{518756D7-C7AF-44FD-AA90-87E3E8F2F959}" dt="2021-02-10T13:11:30.621" v="369"/>
          <ac:spMkLst>
            <pc:docMk/>
            <pc:sldMk cId="2492061714" sldId="329"/>
            <ac:spMk id="13" creationId="{DA953497-DA12-4919-99AB-C614E61A9E6B}"/>
          </ac:spMkLst>
        </pc:spChg>
        <pc:spChg chg="add mod">
          <ac:chgData name="Rita Megale Maruggi" userId="781a46cf-5b2a-4547-a6f8-2610442f928c" providerId="ADAL" clId="{518756D7-C7AF-44FD-AA90-87E3E8F2F959}" dt="2021-02-10T13:11:30.621" v="369"/>
          <ac:spMkLst>
            <pc:docMk/>
            <pc:sldMk cId="2492061714" sldId="329"/>
            <ac:spMk id="14" creationId="{3E1117DE-9034-4F9E-BB0E-D0FB50D4993F}"/>
          </ac:spMkLst>
        </pc:spChg>
        <pc:spChg chg="add mod">
          <ac:chgData name="Rita Megale Maruggi" userId="781a46cf-5b2a-4547-a6f8-2610442f928c" providerId="ADAL" clId="{518756D7-C7AF-44FD-AA90-87E3E8F2F959}" dt="2021-02-10T13:11:30.621" v="369"/>
          <ac:spMkLst>
            <pc:docMk/>
            <pc:sldMk cId="2492061714" sldId="329"/>
            <ac:spMk id="15" creationId="{AE299890-79C0-4687-A4E6-8BEC2A846D51}"/>
          </ac:spMkLst>
        </pc:spChg>
        <pc:spChg chg="add mod">
          <ac:chgData name="Rita Megale Maruggi" userId="781a46cf-5b2a-4547-a6f8-2610442f928c" providerId="ADAL" clId="{518756D7-C7AF-44FD-AA90-87E3E8F2F959}" dt="2021-02-10T13:11:30.621" v="369"/>
          <ac:spMkLst>
            <pc:docMk/>
            <pc:sldMk cId="2492061714" sldId="329"/>
            <ac:spMk id="17" creationId="{92CC10D8-365E-47CA-AC8A-FD6E61901CAF}"/>
          </ac:spMkLst>
        </pc:spChg>
        <pc:spChg chg="add mod">
          <ac:chgData name="Rita Megale Maruggi" userId="781a46cf-5b2a-4547-a6f8-2610442f928c" providerId="ADAL" clId="{518756D7-C7AF-44FD-AA90-87E3E8F2F959}" dt="2021-02-10T13:11:30.621" v="369"/>
          <ac:spMkLst>
            <pc:docMk/>
            <pc:sldMk cId="2492061714" sldId="329"/>
            <ac:spMk id="19" creationId="{A91F5841-31DC-4665-AE49-34B89EE9B00A}"/>
          </ac:spMkLst>
        </pc:spChg>
        <pc:spChg chg="add mod">
          <ac:chgData name="Rita Megale Maruggi" userId="781a46cf-5b2a-4547-a6f8-2610442f928c" providerId="ADAL" clId="{518756D7-C7AF-44FD-AA90-87E3E8F2F959}" dt="2021-02-10T13:11:30.621" v="369"/>
          <ac:spMkLst>
            <pc:docMk/>
            <pc:sldMk cId="2492061714" sldId="329"/>
            <ac:spMk id="20" creationId="{9CC1360E-F76A-44A1-8619-A34F000F382A}"/>
          </ac:spMkLst>
        </pc:spChg>
        <pc:spChg chg="add mod">
          <ac:chgData name="Rita Megale Maruggi" userId="781a46cf-5b2a-4547-a6f8-2610442f928c" providerId="ADAL" clId="{518756D7-C7AF-44FD-AA90-87E3E8F2F959}" dt="2021-02-10T13:11:30.621" v="369"/>
          <ac:spMkLst>
            <pc:docMk/>
            <pc:sldMk cId="2492061714" sldId="329"/>
            <ac:spMk id="24" creationId="{827A487B-89EE-421D-B6C2-A48F593CF64D}"/>
          </ac:spMkLst>
        </pc:spChg>
        <pc:spChg chg="add mod">
          <ac:chgData name="Rita Megale Maruggi" userId="781a46cf-5b2a-4547-a6f8-2610442f928c" providerId="ADAL" clId="{518756D7-C7AF-44FD-AA90-87E3E8F2F959}" dt="2021-02-10T13:11:30.621" v="369"/>
          <ac:spMkLst>
            <pc:docMk/>
            <pc:sldMk cId="2492061714" sldId="329"/>
            <ac:spMk id="27" creationId="{C6ECD8DE-2105-4CEB-B9FA-EA70AEA72DB1}"/>
          </ac:spMkLst>
        </pc:spChg>
        <pc:spChg chg="add mod">
          <ac:chgData name="Rita Megale Maruggi" userId="781a46cf-5b2a-4547-a6f8-2610442f928c" providerId="ADAL" clId="{518756D7-C7AF-44FD-AA90-87E3E8F2F959}" dt="2021-02-10T13:11:30.621" v="369"/>
          <ac:spMkLst>
            <pc:docMk/>
            <pc:sldMk cId="2492061714" sldId="329"/>
            <ac:spMk id="30" creationId="{FE1E113D-4DC7-4BC9-9DD0-4A8BEB5239FF}"/>
          </ac:spMkLst>
        </pc:spChg>
        <pc:spChg chg="add mod">
          <ac:chgData name="Rita Megale Maruggi" userId="781a46cf-5b2a-4547-a6f8-2610442f928c" providerId="ADAL" clId="{518756D7-C7AF-44FD-AA90-87E3E8F2F959}" dt="2021-02-10T13:11:30.621" v="369"/>
          <ac:spMkLst>
            <pc:docMk/>
            <pc:sldMk cId="2492061714" sldId="329"/>
            <ac:spMk id="31" creationId="{4C7B991B-DCAA-48E2-B901-76E1DC5B59F1}"/>
          </ac:spMkLst>
        </pc:spChg>
        <pc:spChg chg="add mod">
          <ac:chgData name="Rita Megale Maruggi" userId="781a46cf-5b2a-4547-a6f8-2610442f928c" providerId="ADAL" clId="{518756D7-C7AF-44FD-AA90-87E3E8F2F959}" dt="2021-02-10T13:11:30.621" v="369"/>
          <ac:spMkLst>
            <pc:docMk/>
            <pc:sldMk cId="2492061714" sldId="329"/>
            <ac:spMk id="32" creationId="{C430C717-D232-4834-96C3-6514120C432B}"/>
          </ac:spMkLst>
        </pc:spChg>
        <pc:spChg chg="add mod">
          <ac:chgData name="Rita Megale Maruggi" userId="781a46cf-5b2a-4547-a6f8-2610442f928c" providerId="ADAL" clId="{518756D7-C7AF-44FD-AA90-87E3E8F2F959}" dt="2021-02-10T13:11:30.621" v="369"/>
          <ac:spMkLst>
            <pc:docMk/>
            <pc:sldMk cId="2492061714" sldId="329"/>
            <ac:spMk id="34" creationId="{2C77A8F5-3FAE-4E37-979C-6BB04CF9AE07}"/>
          </ac:spMkLst>
        </pc:spChg>
        <pc:spChg chg="add mod">
          <ac:chgData name="Rita Megale Maruggi" userId="781a46cf-5b2a-4547-a6f8-2610442f928c" providerId="ADAL" clId="{518756D7-C7AF-44FD-AA90-87E3E8F2F959}" dt="2021-02-10T13:11:30.621" v="369"/>
          <ac:spMkLst>
            <pc:docMk/>
            <pc:sldMk cId="2492061714" sldId="329"/>
            <ac:spMk id="35" creationId="{49053996-D3A6-4C21-95E1-1C3A61FAD4B2}"/>
          </ac:spMkLst>
        </pc:spChg>
        <pc:graphicFrameChg chg="del">
          <ac:chgData name="Rita Megale Maruggi" userId="781a46cf-5b2a-4547-a6f8-2610442f928c" providerId="ADAL" clId="{518756D7-C7AF-44FD-AA90-87E3E8F2F959}" dt="2021-02-10T13:10:40.564" v="364" actId="478"/>
          <ac:graphicFrameMkLst>
            <pc:docMk/>
            <pc:sldMk cId="2492061714" sldId="329"/>
            <ac:graphicFrameMk id="5" creationId="{406337FE-3604-4E15-A9E5-9DB90F0AD2F9}"/>
          </ac:graphicFrameMkLst>
        </pc:graphicFrameChg>
        <pc:graphicFrameChg chg="add mod modGraphic">
          <ac:chgData name="Rita Megale Maruggi" userId="781a46cf-5b2a-4547-a6f8-2610442f928c" providerId="ADAL" clId="{518756D7-C7AF-44FD-AA90-87E3E8F2F959}" dt="2021-02-10T13:13:00.615" v="418" actId="1036"/>
          <ac:graphicFrameMkLst>
            <pc:docMk/>
            <pc:sldMk cId="2492061714" sldId="329"/>
            <ac:graphicFrameMk id="33" creationId="{C9885E73-0754-4A05-8E58-E7891317F55C}"/>
          </ac:graphicFrameMkLst>
        </pc:graphicFrameChg>
        <pc:picChg chg="del">
          <ac:chgData name="Rita Megale Maruggi" userId="781a46cf-5b2a-4547-a6f8-2610442f928c" providerId="ADAL" clId="{518756D7-C7AF-44FD-AA90-87E3E8F2F959}" dt="2021-02-10T13:10:40.564" v="364" actId="478"/>
          <ac:picMkLst>
            <pc:docMk/>
            <pc:sldMk cId="2492061714" sldId="329"/>
            <ac:picMk id="8" creationId="{C6B7E8FE-8F17-47B2-AF47-FAD4B5C304F6}"/>
          </ac:picMkLst>
        </pc:picChg>
        <pc:cxnChg chg="add mod">
          <ac:chgData name="Rita Megale Maruggi" userId="781a46cf-5b2a-4547-a6f8-2610442f928c" providerId="ADAL" clId="{518756D7-C7AF-44FD-AA90-87E3E8F2F959}" dt="2021-02-10T13:11:30.621" v="369"/>
          <ac:cxnSpMkLst>
            <pc:docMk/>
            <pc:sldMk cId="2492061714" sldId="329"/>
            <ac:cxnSpMk id="16" creationId="{C8211E8C-7045-4296-9C35-4C6A75246EFB}"/>
          </ac:cxnSpMkLst>
        </pc:cxnChg>
        <pc:cxnChg chg="add mod">
          <ac:chgData name="Rita Megale Maruggi" userId="781a46cf-5b2a-4547-a6f8-2610442f928c" providerId="ADAL" clId="{518756D7-C7AF-44FD-AA90-87E3E8F2F959}" dt="2021-02-10T13:11:30.621" v="369"/>
          <ac:cxnSpMkLst>
            <pc:docMk/>
            <pc:sldMk cId="2492061714" sldId="329"/>
            <ac:cxnSpMk id="18" creationId="{75D5102B-2984-460A-A927-F024483204C8}"/>
          </ac:cxnSpMkLst>
        </pc:cxnChg>
        <pc:cxnChg chg="add mod">
          <ac:chgData name="Rita Megale Maruggi" userId="781a46cf-5b2a-4547-a6f8-2610442f928c" providerId="ADAL" clId="{518756D7-C7AF-44FD-AA90-87E3E8F2F959}" dt="2021-02-10T13:11:30.621" v="369"/>
          <ac:cxnSpMkLst>
            <pc:docMk/>
            <pc:sldMk cId="2492061714" sldId="329"/>
            <ac:cxnSpMk id="21" creationId="{5B8903F8-1914-4BAD-81B2-0E318615B1BF}"/>
          </ac:cxnSpMkLst>
        </pc:cxnChg>
        <pc:cxnChg chg="add mod">
          <ac:chgData name="Rita Megale Maruggi" userId="781a46cf-5b2a-4547-a6f8-2610442f928c" providerId="ADAL" clId="{518756D7-C7AF-44FD-AA90-87E3E8F2F959}" dt="2021-02-10T13:11:30.621" v="369"/>
          <ac:cxnSpMkLst>
            <pc:docMk/>
            <pc:sldMk cId="2492061714" sldId="329"/>
            <ac:cxnSpMk id="22" creationId="{423544AF-7B3A-49D4-9C6F-65460F810768}"/>
          </ac:cxnSpMkLst>
        </pc:cxnChg>
        <pc:cxnChg chg="add mod">
          <ac:chgData name="Rita Megale Maruggi" userId="781a46cf-5b2a-4547-a6f8-2610442f928c" providerId="ADAL" clId="{518756D7-C7AF-44FD-AA90-87E3E8F2F959}" dt="2021-02-10T13:11:30.621" v="369"/>
          <ac:cxnSpMkLst>
            <pc:docMk/>
            <pc:sldMk cId="2492061714" sldId="329"/>
            <ac:cxnSpMk id="23" creationId="{DC597739-E9D1-449F-92F2-7789D61266B2}"/>
          </ac:cxnSpMkLst>
        </pc:cxnChg>
        <pc:cxnChg chg="add mod">
          <ac:chgData name="Rita Megale Maruggi" userId="781a46cf-5b2a-4547-a6f8-2610442f928c" providerId="ADAL" clId="{518756D7-C7AF-44FD-AA90-87E3E8F2F959}" dt="2021-02-10T13:11:30.621" v="369"/>
          <ac:cxnSpMkLst>
            <pc:docMk/>
            <pc:sldMk cId="2492061714" sldId="329"/>
            <ac:cxnSpMk id="25" creationId="{B5615E50-A932-4F3E-9573-C35B7E255DB8}"/>
          </ac:cxnSpMkLst>
        </pc:cxnChg>
        <pc:cxnChg chg="add mod">
          <ac:chgData name="Rita Megale Maruggi" userId="781a46cf-5b2a-4547-a6f8-2610442f928c" providerId="ADAL" clId="{518756D7-C7AF-44FD-AA90-87E3E8F2F959}" dt="2021-02-10T13:11:30.621" v="369"/>
          <ac:cxnSpMkLst>
            <pc:docMk/>
            <pc:sldMk cId="2492061714" sldId="329"/>
            <ac:cxnSpMk id="26" creationId="{51D73459-E786-4E40-BFB3-9167DFFE946D}"/>
          </ac:cxnSpMkLst>
        </pc:cxnChg>
        <pc:cxnChg chg="add mod">
          <ac:chgData name="Rita Megale Maruggi" userId="781a46cf-5b2a-4547-a6f8-2610442f928c" providerId="ADAL" clId="{518756D7-C7AF-44FD-AA90-87E3E8F2F959}" dt="2021-02-10T13:11:30.621" v="369"/>
          <ac:cxnSpMkLst>
            <pc:docMk/>
            <pc:sldMk cId="2492061714" sldId="329"/>
            <ac:cxnSpMk id="28" creationId="{3BF727FE-A6A8-45ED-9EE2-5ED7545BD841}"/>
          </ac:cxnSpMkLst>
        </pc:cxnChg>
        <pc:cxnChg chg="add mod">
          <ac:chgData name="Rita Megale Maruggi" userId="781a46cf-5b2a-4547-a6f8-2610442f928c" providerId="ADAL" clId="{518756D7-C7AF-44FD-AA90-87E3E8F2F959}" dt="2021-02-10T13:11:30.621" v="369"/>
          <ac:cxnSpMkLst>
            <pc:docMk/>
            <pc:sldMk cId="2492061714" sldId="329"/>
            <ac:cxnSpMk id="29" creationId="{538DEEA7-C866-4FD1-A209-9F11C60FD3EB}"/>
          </ac:cxnSpMkLst>
        </pc:cxnChg>
      </pc:sldChg>
      <pc:sldChg chg="modSp add mod">
        <pc:chgData name="Rita Megale Maruggi" userId="781a46cf-5b2a-4547-a6f8-2610442f928c" providerId="ADAL" clId="{518756D7-C7AF-44FD-AA90-87E3E8F2F959}" dt="2021-02-10T13:39:03.835" v="1091" actId="5793"/>
        <pc:sldMkLst>
          <pc:docMk/>
          <pc:sldMk cId="867050098" sldId="330"/>
        </pc:sldMkLst>
        <pc:spChg chg="mod">
          <ac:chgData name="Rita Megale Maruggi" userId="781a46cf-5b2a-4547-a6f8-2610442f928c" providerId="ADAL" clId="{518756D7-C7AF-44FD-AA90-87E3E8F2F959}" dt="2021-02-10T13:38:15.176" v="1060" actId="20577"/>
          <ac:spMkLst>
            <pc:docMk/>
            <pc:sldMk cId="867050098" sldId="330"/>
            <ac:spMk id="2" creationId="{00000000-0000-0000-0000-000000000000}"/>
          </ac:spMkLst>
        </pc:spChg>
        <pc:spChg chg="mod">
          <ac:chgData name="Rita Megale Maruggi" userId="781a46cf-5b2a-4547-a6f8-2610442f928c" providerId="ADAL" clId="{518756D7-C7AF-44FD-AA90-87E3E8F2F959}" dt="2021-02-10T13:39:03.835" v="1091" actId="5793"/>
          <ac:spMkLst>
            <pc:docMk/>
            <pc:sldMk cId="867050098" sldId="330"/>
            <ac:spMk id="3" creationId="{00000000-0000-0000-0000-000000000000}"/>
          </ac:spMkLst>
        </pc:spChg>
      </pc:sldChg>
    </pc:docChg>
  </pc:docChgLst>
  <pc:docChgLst>
    <pc:chgData name="Rita" userId="781a46cf-5b2a-4547-a6f8-2610442f928c" providerId="ADAL" clId="{17CCC3C8-081A-460C-8262-870A538C3436}"/>
    <pc:docChg chg="undo custSel addSld delSld modSld sldOrd">
      <pc:chgData name="Rita" userId="781a46cf-5b2a-4547-a6f8-2610442f928c" providerId="ADAL" clId="{17CCC3C8-081A-460C-8262-870A538C3436}" dt="2021-02-01T09:42:46.212" v="4796"/>
      <pc:docMkLst>
        <pc:docMk/>
      </pc:docMkLst>
      <pc:sldChg chg="modSp mod">
        <pc:chgData name="Rita" userId="781a46cf-5b2a-4547-a6f8-2610442f928c" providerId="ADAL" clId="{17CCC3C8-081A-460C-8262-870A538C3436}" dt="2021-01-31T12:34:40.457" v="2824" actId="207"/>
        <pc:sldMkLst>
          <pc:docMk/>
          <pc:sldMk cId="542150134" sldId="258"/>
        </pc:sldMkLst>
        <pc:spChg chg="mod">
          <ac:chgData name="Rita" userId="781a46cf-5b2a-4547-a6f8-2610442f928c" providerId="ADAL" clId="{17CCC3C8-081A-460C-8262-870A538C3436}" dt="2021-01-31T12:34:40.457" v="2824" actId="207"/>
          <ac:spMkLst>
            <pc:docMk/>
            <pc:sldMk cId="542150134" sldId="258"/>
            <ac:spMk id="4" creationId="{C6D24F99-E026-485A-96CD-AEC98137262A}"/>
          </ac:spMkLst>
        </pc:spChg>
      </pc:sldChg>
      <pc:sldChg chg="modSp add mod ord">
        <pc:chgData name="Rita" userId="781a46cf-5b2a-4547-a6f8-2610442f928c" providerId="ADAL" clId="{17CCC3C8-081A-460C-8262-870A538C3436}" dt="2021-02-01T09:38:47.322" v="4748"/>
        <pc:sldMkLst>
          <pc:docMk/>
          <pc:sldMk cId="2240614611" sldId="267"/>
        </pc:sldMkLst>
        <pc:spChg chg="mod">
          <ac:chgData name="Rita" userId="781a46cf-5b2a-4547-a6f8-2610442f928c" providerId="ADAL" clId="{17CCC3C8-081A-460C-8262-870A538C3436}" dt="2021-01-31T11:02:55.170" v="1453" actId="20577"/>
          <ac:spMkLst>
            <pc:docMk/>
            <pc:sldMk cId="2240614611" sldId="267"/>
            <ac:spMk id="2" creationId="{0A1C59D7-0935-4C6D-978F-CF6927A1DAB9}"/>
          </ac:spMkLst>
        </pc:spChg>
        <pc:spChg chg="mod">
          <ac:chgData name="Rita" userId="781a46cf-5b2a-4547-a6f8-2610442f928c" providerId="ADAL" clId="{17CCC3C8-081A-460C-8262-870A538C3436}" dt="2021-01-31T11:00:30.888" v="1412" actId="1035"/>
          <ac:spMkLst>
            <pc:docMk/>
            <pc:sldMk cId="2240614611" sldId="267"/>
            <ac:spMk id="4" creationId="{3A2126B1-11A9-4554-82BB-BD4A6DFDA91C}"/>
          </ac:spMkLst>
        </pc:spChg>
        <pc:spChg chg="mod">
          <ac:chgData name="Rita" userId="781a46cf-5b2a-4547-a6f8-2610442f928c" providerId="ADAL" clId="{17CCC3C8-081A-460C-8262-870A538C3436}" dt="2021-01-31T12:23:28.755" v="1832" actId="207"/>
          <ac:spMkLst>
            <pc:docMk/>
            <pc:sldMk cId="2240614611" sldId="267"/>
            <ac:spMk id="297" creationId="{B68E814A-CB36-4F53-866C-12EFB0EBFC02}"/>
          </ac:spMkLst>
        </pc:spChg>
        <pc:grpChg chg="mod">
          <ac:chgData name="Rita" userId="781a46cf-5b2a-4547-a6f8-2610442f928c" providerId="ADAL" clId="{17CCC3C8-081A-460C-8262-870A538C3436}" dt="2021-01-31T11:00:30.888" v="1412" actId="1035"/>
          <ac:grpSpMkLst>
            <pc:docMk/>
            <pc:sldMk cId="2240614611" sldId="267"/>
            <ac:grpSpMk id="3" creationId="{5617472E-E241-4CF9-91E4-5D184BF112B6}"/>
          </ac:grpSpMkLst>
        </pc:grpChg>
      </pc:sldChg>
      <pc:sldChg chg="add del">
        <pc:chgData name="Rita" userId="781a46cf-5b2a-4547-a6f8-2610442f928c" providerId="ADAL" clId="{17CCC3C8-081A-460C-8262-870A538C3436}" dt="2021-01-31T11:02:16.970" v="1436" actId="47"/>
        <pc:sldMkLst>
          <pc:docMk/>
          <pc:sldMk cId="190368599" sldId="275"/>
        </pc:sldMkLst>
      </pc:sldChg>
      <pc:sldChg chg="del">
        <pc:chgData name="Rita" userId="781a46cf-5b2a-4547-a6f8-2610442f928c" providerId="ADAL" clId="{17CCC3C8-081A-460C-8262-870A538C3436}" dt="2021-01-31T11:03:07.188" v="1458" actId="47"/>
        <pc:sldMkLst>
          <pc:docMk/>
          <pc:sldMk cId="3993071321" sldId="277"/>
        </pc:sldMkLst>
      </pc:sldChg>
      <pc:sldChg chg="del">
        <pc:chgData name="Rita" userId="781a46cf-5b2a-4547-a6f8-2610442f928c" providerId="ADAL" clId="{17CCC3C8-081A-460C-8262-870A538C3436}" dt="2021-01-31T11:02:59.831" v="1454" actId="47"/>
        <pc:sldMkLst>
          <pc:docMk/>
          <pc:sldMk cId="2454366230" sldId="278"/>
        </pc:sldMkLst>
      </pc:sldChg>
      <pc:sldChg chg="del">
        <pc:chgData name="Rita" userId="781a46cf-5b2a-4547-a6f8-2610442f928c" providerId="ADAL" clId="{17CCC3C8-081A-460C-8262-870A538C3436}" dt="2021-01-31T11:03:01.339" v="1455" actId="47"/>
        <pc:sldMkLst>
          <pc:docMk/>
          <pc:sldMk cId="764418541" sldId="279"/>
        </pc:sldMkLst>
      </pc:sldChg>
      <pc:sldChg chg="del">
        <pc:chgData name="Rita" userId="781a46cf-5b2a-4547-a6f8-2610442f928c" providerId="ADAL" clId="{17CCC3C8-081A-460C-8262-870A538C3436}" dt="2021-01-31T11:03:02.330" v="1456" actId="47"/>
        <pc:sldMkLst>
          <pc:docMk/>
          <pc:sldMk cId="3779993291" sldId="280"/>
        </pc:sldMkLst>
      </pc:sldChg>
      <pc:sldChg chg="del">
        <pc:chgData name="Rita" userId="781a46cf-5b2a-4547-a6f8-2610442f928c" providerId="ADAL" clId="{17CCC3C8-081A-460C-8262-870A538C3436}" dt="2021-01-31T11:03:03.992" v="1457" actId="47"/>
        <pc:sldMkLst>
          <pc:docMk/>
          <pc:sldMk cId="2999318500" sldId="281"/>
        </pc:sldMkLst>
      </pc:sldChg>
      <pc:sldChg chg="del">
        <pc:chgData name="Rita" userId="781a46cf-5b2a-4547-a6f8-2610442f928c" providerId="ADAL" clId="{17CCC3C8-081A-460C-8262-870A538C3436}" dt="2021-01-31T10:06:25.895" v="56" actId="47"/>
        <pc:sldMkLst>
          <pc:docMk/>
          <pc:sldMk cId="1423446452" sldId="282"/>
        </pc:sldMkLst>
      </pc:sldChg>
      <pc:sldChg chg="modSp mod ord">
        <pc:chgData name="Rita" userId="781a46cf-5b2a-4547-a6f8-2610442f928c" providerId="ADAL" clId="{17CCC3C8-081A-460C-8262-870A538C3436}" dt="2021-01-31T10:10:09.953" v="372" actId="27636"/>
        <pc:sldMkLst>
          <pc:docMk/>
          <pc:sldMk cId="3367794590" sldId="284"/>
        </pc:sldMkLst>
        <pc:spChg chg="mod">
          <ac:chgData name="Rita" userId="781a46cf-5b2a-4547-a6f8-2610442f928c" providerId="ADAL" clId="{17CCC3C8-081A-460C-8262-870A538C3436}" dt="2021-01-31T10:10:09.953" v="372" actId="27636"/>
          <ac:spMkLst>
            <pc:docMk/>
            <pc:sldMk cId="3367794590" sldId="284"/>
            <ac:spMk id="3" creationId="{F829191D-53DD-48DF-9B72-F3C3D4F5273A}"/>
          </ac:spMkLst>
        </pc:spChg>
      </pc:sldChg>
      <pc:sldChg chg="del">
        <pc:chgData name="Rita" userId="781a46cf-5b2a-4547-a6f8-2610442f928c" providerId="ADAL" clId="{17CCC3C8-081A-460C-8262-870A538C3436}" dt="2021-01-31T11:03:08.063" v="1459" actId="47"/>
        <pc:sldMkLst>
          <pc:docMk/>
          <pc:sldMk cId="3112926130" sldId="286"/>
        </pc:sldMkLst>
      </pc:sldChg>
      <pc:sldChg chg="del">
        <pc:chgData name="Rita" userId="781a46cf-5b2a-4547-a6f8-2610442f928c" providerId="ADAL" clId="{17CCC3C8-081A-460C-8262-870A538C3436}" dt="2021-01-31T11:03:08.609" v="1460" actId="47"/>
        <pc:sldMkLst>
          <pc:docMk/>
          <pc:sldMk cId="1924861400" sldId="288"/>
        </pc:sldMkLst>
      </pc:sldChg>
      <pc:sldChg chg="del">
        <pc:chgData name="Rita" userId="781a46cf-5b2a-4547-a6f8-2610442f928c" providerId="ADAL" clId="{17CCC3C8-081A-460C-8262-870A538C3436}" dt="2021-01-31T11:03:10.075" v="1462" actId="47"/>
        <pc:sldMkLst>
          <pc:docMk/>
          <pc:sldMk cId="893459684" sldId="289"/>
        </pc:sldMkLst>
      </pc:sldChg>
      <pc:sldChg chg="del">
        <pc:chgData name="Rita" userId="781a46cf-5b2a-4547-a6f8-2610442f928c" providerId="ADAL" clId="{17CCC3C8-081A-460C-8262-870A538C3436}" dt="2021-01-31T11:03:10.803" v="1463" actId="47"/>
        <pc:sldMkLst>
          <pc:docMk/>
          <pc:sldMk cId="1804340207" sldId="290"/>
        </pc:sldMkLst>
      </pc:sldChg>
      <pc:sldChg chg="del">
        <pc:chgData name="Rita" userId="781a46cf-5b2a-4547-a6f8-2610442f928c" providerId="ADAL" clId="{17CCC3C8-081A-460C-8262-870A538C3436}" dt="2021-01-31T11:03:13.847" v="1464" actId="47"/>
        <pc:sldMkLst>
          <pc:docMk/>
          <pc:sldMk cId="1593702248" sldId="291"/>
        </pc:sldMkLst>
      </pc:sldChg>
      <pc:sldChg chg="del">
        <pc:chgData name="Rita" userId="781a46cf-5b2a-4547-a6f8-2610442f928c" providerId="ADAL" clId="{17CCC3C8-081A-460C-8262-870A538C3436}" dt="2021-01-31T11:03:09.144" v="1461" actId="47"/>
        <pc:sldMkLst>
          <pc:docMk/>
          <pc:sldMk cId="827276546" sldId="292"/>
        </pc:sldMkLst>
      </pc:sldChg>
      <pc:sldChg chg="modSp new mod">
        <pc:chgData name="Rita" userId="781a46cf-5b2a-4547-a6f8-2610442f928c" providerId="ADAL" clId="{17CCC3C8-081A-460C-8262-870A538C3436}" dt="2021-01-31T10:09:31.043" v="333" actId="20577"/>
        <pc:sldMkLst>
          <pc:docMk/>
          <pc:sldMk cId="79071746" sldId="293"/>
        </pc:sldMkLst>
        <pc:spChg chg="mod">
          <ac:chgData name="Rita" userId="781a46cf-5b2a-4547-a6f8-2610442f928c" providerId="ADAL" clId="{17CCC3C8-081A-460C-8262-870A538C3436}" dt="2021-01-31T10:06:40.843" v="81" actId="20577"/>
          <ac:spMkLst>
            <pc:docMk/>
            <pc:sldMk cId="79071746" sldId="293"/>
            <ac:spMk id="2" creationId="{1CE7EF19-5608-4ABD-B194-09250EF5575E}"/>
          </ac:spMkLst>
        </pc:spChg>
        <pc:spChg chg="mod">
          <ac:chgData name="Rita" userId="781a46cf-5b2a-4547-a6f8-2610442f928c" providerId="ADAL" clId="{17CCC3C8-081A-460C-8262-870A538C3436}" dt="2021-01-31T10:09:31.043" v="333" actId="20577"/>
          <ac:spMkLst>
            <pc:docMk/>
            <pc:sldMk cId="79071746" sldId="293"/>
            <ac:spMk id="3" creationId="{860AACB1-B34E-42A9-9B3E-E517CFD391F7}"/>
          </ac:spMkLst>
        </pc:spChg>
      </pc:sldChg>
      <pc:sldChg chg="modSp new mod ord">
        <pc:chgData name="Rita" userId="781a46cf-5b2a-4547-a6f8-2610442f928c" providerId="ADAL" clId="{17CCC3C8-081A-460C-8262-870A538C3436}" dt="2021-02-01T09:42:46.212" v="4796"/>
        <pc:sldMkLst>
          <pc:docMk/>
          <pc:sldMk cId="856398180" sldId="294"/>
        </pc:sldMkLst>
        <pc:spChg chg="mod">
          <ac:chgData name="Rita" userId="781a46cf-5b2a-4547-a6f8-2610442f928c" providerId="ADAL" clId="{17CCC3C8-081A-460C-8262-870A538C3436}" dt="2021-01-31T10:14:25.171" v="381" actId="20577"/>
          <ac:spMkLst>
            <pc:docMk/>
            <pc:sldMk cId="856398180" sldId="294"/>
            <ac:spMk id="2" creationId="{59EBD84C-4C6E-4E9E-8D1F-4543675DB519}"/>
          </ac:spMkLst>
        </pc:spChg>
        <pc:spChg chg="mod">
          <ac:chgData name="Rita" userId="781a46cf-5b2a-4547-a6f8-2610442f928c" providerId="ADAL" clId="{17CCC3C8-081A-460C-8262-870A538C3436}" dt="2021-01-31T10:35:16.051" v="998" actId="27636"/>
          <ac:spMkLst>
            <pc:docMk/>
            <pc:sldMk cId="856398180" sldId="294"/>
            <ac:spMk id="3" creationId="{1A1DA35A-2DF8-4CB1-9AD4-9ED8A6D288A0}"/>
          </ac:spMkLst>
        </pc:spChg>
      </pc:sldChg>
      <pc:sldChg chg="addSp delSp modSp new mod">
        <pc:chgData name="Rita" userId="781a46cf-5b2a-4547-a6f8-2610442f928c" providerId="ADAL" clId="{17CCC3C8-081A-460C-8262-870A538C3436}" dt="2021-01-31T10:56:55.946" v="1398" actId="120"/>
        <pc:sldMkLst>
          <pc:docMk/>
          <pc:sldMk cId="2167837672" sldId="295"/>
        </pc:sldMkLst>
        <pc:spChg chg="mod">
          <ac:chgData name="Rita" userId="781a46cf-5b2a-4547-a6f8-2610442f928c" providerId="ADAL" clId="{17CCC3C8-081A-460C-8262-870A538C3436}" dt="2021-01-31T10:17:25.381" v="502" actId="20577"/>
          <ac:spMkLst>
            <pc:docMk/>
            <pc:sldMk cId="2167837672" sldId="295"/>
            <ac:spMk id="2" creationId="{C07A617C-F6DB-4C16-97DF-D774C655825F}"/>
          </ac:spMkLst>
        </pc:spChg>
        <pc:spChg chg="mod">
          <ac:chgData name="Rita" userId="781a46cf-5b2a-4547-a6f8-2610442f928c" providerId="ADAL" clId="{17CCC3C8-081A-460C-8262-870A538C3436}" dt="2021-01-31T10:56:55.946" v="1398" actId="120"/>
          <ac:spMkLst>
            <pc:docMk/>
            <pc:sldMk cId="2167837672" sldId="295"/>
            <ac:spMk id="3" creationId="{32A13E6C-9F9C-4CD0-864F-3A06F9D69B83}"/>
          </ac:spMkLst>
        </pc:spChg>
        <pc:graphicFrameChg chg="add del mod">
          <ac:chgData name="Rita" userId="781a46cf-5b2a-4547-a6f8-2610442f928c" providerId="ADAL" clId="{17CCC3C8-081A-460C-8262-870A538C3436}" dt="2021-01-31T10:51:47.827" v="1277"/>
          <ac:graphicFrameMkLst>
            <pc:docMk/>
            <pc:sldMk cId="2167837672" sldId="295"/>
            <ac:graphicFrameMk id="6" creationId="{CAC94579-0EEF-4A54-B32E-6B8BC8E29066}"/>
          </ac:graphicFrameMkLst>
        </pc:graphicFrameChg>
        <pc:picChg chg="add del mod">
          <ac:chgData name="Rita" userId="781a46cf-5b2a-4547-a6f8-2610442f928c" providerId="ADAL" clId="{17CCC3C8-081A-460C-8262-870A538C3436}" dt="2021-01-31T10:53:15.828" v="1284" actId="478"/>
          <ac:picMkLst>
            <pc:docMk/>
            <pc:sldMk cId="2167837672" sldId="295"/>
            <ac:picMk id="5" creationId="{6F3E9AAA-D238-4468-8DAE-9EA1E2190196}"/>
          </ac:picMkLst>
        </pc:picChg>
        <pc:picChg chg="add mod">
          <ac:chgData name="Rita" userId="781a46cf-5b2a-4547-a6f8-2610442f928c" providerId="ADAL" clId="{17CCC3C8-081A-460C-8262-870A538C3436}" dt="2021-01-31T10:53:32.163" v="1289" actId="1076"/>
          <ac:picMkLst>
            <pc:docMk/>
            <pc:sldMk cId="2167837672" sldId="295"/>
            <ac:picMk id="7" creationId="{3250257F-F851-4270-923B-18B276001582}"/>
          </ac:picMkLst>
        </pc:picChg>
      </pc:sldChg>
      <pc:sldChg chg="modSp new mod">
        <pc:chgData name="Rita" userId="781a46cf-5b2a-4547-a6f8-2610442f928c" providerId="ADAL" clId="{17CCC3C8-081A-460C-8262-870A538C3436}" dt="2021-02-01T09:41:26.257" v="4792" actId="20577"/>
        <pc:sldMkLst>
          <pc:docMk/>
          <pc:sldMk cId="2228202736" sldId="296"/>
        </pc:sldMkLst>
        <pc:spChg chg="mod">
          <ac:chgData name="Rita" userId="781a46cf-5b2a-4547-a6f8-2610442f928c" providerId="ADAL" clId="{17CCC3C8-081A-460C-8262-870A538C3436}" dt="2021-02-01T09:41:26.257" v="4792" actId="20577"/>
          <ac:spMkLst>
            <pc:docMk/>
            <pc:sldMk cId="2228202736" sldId="296"/>
            <ac:spMk id="2" creationId="{B30E4441-A3C1-4500-B26C-E37D77621784}"/>
          </ac:spMkLst>
        </pc:spChg>
        <pc:spChg chg="mod">
          <ac:chgData name="Rita" userId="781a46cf-5b2a-4547-a6f8-2610442f928c" providerId="ADAL" clId="{17CCC3C8-081A-460C-8262-870A538C3436}" dt="2021-01-31T10:34:06.312" v="995" actId="20577"/>
          <ac:spMkLst>
            <pc:docMk/>
            <pc:sldMk cId="2228202736" sldId="296"/>
            <ac:spMk id="3" creationId="{4055F6D5-E799-410A-9E62-E8592C58ABF6}"/>
          </ac:spMkLst>
        </pc:spChg>
      </pc:sldChg>
      <pc:sldChg chg="addSp modSp add mod ord">
        <pc:chgData name="Rita" userId="781a46cf-5b2a-4547-a6f8-2610442f928c" providerId="ADAL" clId="{17CCC3C8-081A-460C-8262-870A538C3436}" dt="2021-02-01T09:38:51.025" v="4750"/>
        <pc:sldMkLst>
          <pc:docMk/>
          <pc:sldMk cId="1209570462" sldId="297"/>
        </pc:sldMkLst>
        <pc:spChg chg="mod">
          <ac:chgData name="Rita" userId="781a46cf-5b2a-4547-a6f8-2610442f928c" providerId="ADAL" clId="{17CCC3C8-081A-460C-8262-870A538C3436}" dt="2021-01-31T11:01:41.377" v="1433" actId="20577"/>
          <ac:spMkLst>
            <pc:docMk/>
            <pc:sldMk cId="1209570462" sldId="297"/>
            <ac:spMk id="61" creationId="{CD032EBD-E2BF-4E3D-9398-EEF4A1977195}"/>
          </ac:spMkLst>
        </pc:spChg>
        <pc:picChg chg="add mod">
          <ac:chgData name="Rita" userId="781a46cf-5b2a-4547-a6f8-2610442f928c" providerId="ADAL" clId="{17CCC3C8-081A-460C-8262-870A538C3436}" dt="2021-01-31T11:02:07.111" v="1435" actId="1076"/>
          <ac:picMkLst>
            <pc:docMk/>
            <pc:sldMk cId="1209570462" sldId="297"/>
            <ac:picMk id="72" creationId="{BC8C3E9E-4B5B-4E0A-8375-6DAC5C9CD7F7}"/>
          </ac:picMkLst>
        </pc:picChg>
      </pc:sldChg>
      <pc:sldChg chg="modSp add mod">
        <pc:chgData name="Rita" userId="781a46cf-5b2a-4547-a6f8-2610442f928c" providerId="ADAL" clId="{17CCC3C8-081A-460C-8262-870A538C3436}" dt="2021-01-31T11:04:05.413" v="1473" actId="14100"/>
        <pc:sldMkLst>
          <pc:docMk/>
          <pc:sldMk cId="1616434621" sldId="298"/>
        </pc:sldMkLst>
        <pc:spChg chg="mod">
          <ac:chgData name="Rita" userId="781a46cf-5b2a-4547-a6f8-2610442f928c" providerId="ADAL" clId="{17CCC3C8-081A-460C-8262-870A538C3436}" dt="2021-01-31T11:04:05.413" v="1473" actId="14100"/>
          <ac:spMkLst>
            <pc:docMk/>
            <pc:sldMk cId="1616434621" sldId="298"/>
            <ac:spMk id="3" creationId="{F829191D-53DD-48DF-9B72-F3C3D4F5273A}"/>
          </ac:spMkLst>
        </pc:spChg>
      </pc:sldChg>
      <pc:sldChg chg="addSp delSp modSp add mod modAnim">
        <pc:chgData name="Rita" userId="781a46cf-5b2a-4547-a6f8-2610442f928c" providerId="ADAL" clId="{17CCC3C8-081A-460C-8262-870A538C3436}" dt="2021-02-01T09:39:27.913" v="4754" actId="20577"/>
        <pc:sldMkLst>
          <pc:docMk/>
          <pc:sldMk cId="3669775783" sldId="299"/>
        </pc:sldMkLst>
        <pc:spChg chg="mod">
          <ac:chgData name="Rita" userId="781a46cf-5b2a-4547-a6f8-2610442f928c" providerId="ADAL" clId="{17CCC3C8-081A-460C-8262-870A538C3436}" dt="2021-01-31T12:33:27.876" v="2779" actId="20577"/>
          <ac:spMkLst>
            <pc:docMk/>
            <pc:sldMk cId="3669775783" sldId="299"/>
            <ac:spMk id="2" creationId="{59EBD84C-4C6E-4E9E-8D1F-4543675DB519}"/>
          </ac:spMkLst>
        </pc:spChg>
        <pc:spChg chg="mod">
          <ac:chgData name="Rita" userId="781a46cf-5b2a-4547-a6f8-2610442f928c" providerId="ADAL" clId="{17CCC3C8-081A-460C-8262-870A538C3436}" dt="2021-02-01T09:39:27.913" v="4754" actId="20577"/>
          <ac:spMkLst>
            <pc:docMk/>
            <pc:sldMk cId="3669775783" sldId="299"/>
            <ac:spMk id="3" creationId="{1A1DA35A-2DF8-4CB1-9AD4-9ED8A6D288A0}"/>
          </ac:spMkLst>
        </pc:spChg>
        <pc:spChg chg="add del mod">
          <ac:chgData name="Rita" userId="781a46cf-5b2a-4547-a6f8-2610442f928c" providerId="ADAL" clId="{17CCC3C8-081A-460C-8262-870A538C3436}" dt="2021-01-31T12:19:03.238" v="1812" actId="478"/>
          <ac:spMkLst>
            <pc:docMk/>
            <pc:sldMk cId="3669775783" sldId="299"/>
            <ac:spMk id="9" creationId="{AB290A74-9E31-4DB6-A85C-C3BB95ED3235}"/>
          </ac:spMkLst>
        </pc:spChg>
        <pc:spChg chg="add mod">
          <ac:chgData name="Rita" userId="781a46cf-5b2a-4547-a6f8-2610442f928c" providerId="ADAL" clId="{17CCC3C8-081A-460C-8262-870A538C3436}" dt="2021-01-31T12:33:04.445" v="2752" actId="113"/>
          <ac:spMkLst>
            <pc:docMk/>
            <pc:sldMk cId="3669775783" sldId="299"/>
            <ac:spMk id="10" creationId="{D09A306B-F2C0-4916-9BFE-BD5D338A0809}"/>
          </ac:spMkLst>
        </pc:spChg>
        <pc:graphicFrameChg chg="add del mod">
          <ac:chgData name="Rita" userId="781a46cf-5b2a-4547-a6f8-2610442f928c" providerId="ADAL" clId="{17CCC3C8-081A-460C-8262-870A538C3436}" dt="2021-01-31T12:18:10.484" v="1782"/>
          <ac:graphicFrameMkLst>
            <pc:docMk/>
            <pc:sldMk cId="3669775783" sldId="299"/>
            <ac:graphicFrameMk id="7" creationId="{0E39C709-86FD-4582-8F26-75F1F536E6D7}"/>
          </ac:graphicFrameMkLst>
        </pc:graphicFrameChg>
        <pc:picChg chg="add del mod">
          <ac:chgData name="Rita" userId="781a46cf-5b2a-4547-a6f8-2610442f928c" providerId="ADAL" clId="{17CCC3C8-081A-460C-8262-870A538C3436}" dt="2021-01-31T12:17:23.761" v="1774" actId="478"/>
          <ac:picMkLst>
            <pc:docMk/>
            <pc:sldMk cId="3669775783" sldId="299"/>
            <ac:picMk id="5" creationId="{8B1025F5-7EAD-478B-8D3E-70B99659074F}"/>
          </ac:picMkLst>
        </pc:picChg>
        <pc:picChg chg="add mod">
          <ac:chgData name="Rita" userId="781a46cf-5b2a-4547-a6f8-2610442f928c" providerId="ADAL" clId="{17CCC3C8-081A-460C-8262-870A538C3436}" dt="2021-01-31T12:21:38.539" v="1818" actId="208"/>
          <ac:picMkLst>
            <pc:docMk/>
            <pc:sldMk cId="3669775783" sldId="299"/>
            <ac:picMk id="6" creationId="{A5E1DB09-E8CE-4300-8375-D62DB7E85616}"/>
          </ac:picMkLst>
        </pc:picChg>
      </pc:sldChg>
      <pc:sldChg chg="delSp modSp add mod">
        <pc:chgData name="Rita" userId="781a46cf-5b2a-4547-a6f8-2610442f928c" providerId="ADAL" clId="{17CCC3C8-081A-460C-8262-870A538C3436}" dt="2021-01-31T12:34:03.995" v="2817" actId="404"/>
        <pc:sldMkLst>
          <pc:docMk/>
          <pc:sldMk cId="372622982" sldId="300"/>
        </pc:sldMkLst>
        <pc:spChg chg="mod">
          <ac:chgData name="Rita" userId="781a46cf-5b2a-4547-a6f8-2610442f928c" providerId="ADAL" clId="{17CCC3C8-081A-460C-8262-870A538C3436}" dt="2021-01-31T12:33:39.685" v="2797" actId="20577"/>
          <ac:spMkLst>
            <pc:docMk/>
            <pc:sldMk cId="372622982" sldId="300"/>
            <ac:spMk id="2" creationId="{59EBD84C-4C6E-4E9E-8D1F-4543675DB519}"/>
          </ac:spMkLst>
        </pc:spChg>
        <pc:spChg chg="mod">
          <ac:chgData name="Rita" userId="781a46cf-5b2a-4547-a6f8-2610442f928c" providerId="ADAL" clId="{17CCC3C8-081A-460C-8262-870A538C3436}" dt="2021-01-31T12:34:03.995" v="2817" actId="404"/>
          <ac:spMkLst>
            <pc:docMk/>
            <pc:sldMk cId="372622982" sldId="300"/>
            <ac:spMk id="3" creationId="{1A1DA35A-2DF8-4CB1-9AD4-9ED8A6D288A0}"/>
          </ac:spMkLst>
        </pc:spChg>
        <pc:picChg chg="del">
          <ac:chgData name="Rita" userId="781a46cf-5b2a-4547-a6f8-2610442f928c" providerId="ADAL" clId="{17CCC3C8-081A-460C-8262-870A538C3436}" dt="2021-01-31T12:22:55.687" v="1828" actId="478"/>
          <ac:picMkLst>
            <pc:docMk/>
            <pc:sldMk cId="372622982" sldId="300"/>
            <ac:picMk id="6" creationId="{A5E1DB09-E8CE-4300-8375-D62DB7E85616}"/>
          </ac:picMkLst>
        </pc:picChg>
      </pc:sldChg>
      <pc:sldChg chg="modSp add mod">
        <pc:chgData name="Rita" userId="781a46cf-5b2a-4547-a6f8-2610442f928c" providerId="ADAL" clId="{17CCC3C8-081A-460C-8262-870A538C3436}" dt="2021-01-31T12:39:51.883" v="3351" actId="113"/>
        <pc:sldMkLst>
          <pc:docMk/>
          <pc:sldMk cId="136360507" sldId="301"/>
        </pc:sldMkLst>
        <pc:spChg chg="mod">
          <ac:chgData name="Rita" userId="781a46cf-5b2a-4547-a6f8-2610442f928c" providerId="ADAL" clId="{17CCC3C8-081A-460C-8262-870A538C3436}" dt="2021-01-31T12:36:16.390" v="2876" actId="20577"/>
          <ac:spMkLst>
            <pc:docMk/>
            <pc:sldMk cId="136360507" sldId="301"/>
            <ac:spMk id="2" creationId="{59EBD84C-4C6E-4E9E-8D1F-4543675DB519}"/>
          </ac:spMkLst>
        </pc:spChg>
        <pc:spChg chg="mod">
          <ac:chgData name="Rita" userId="781a46cf-5b2a-4547-a6f8-2610442f928c" providerId="ADAL" clId="{17CCC3C8-081A-460C-8262-870A538C3436}" dt="2021-01-31T12:39:51.883" v="3351" actId="113"/>
          <ac:spMkLst>
            <pc:docMk/>
            <pc:sldMk cId="136360507" sldId="301"/>
            <ac:spMk id="3" creationId="{1A1DA35A-2DF8-4CB1-9AD4-9ED8A6D288A0}"/>
          </ac:spMkLst>
        </pc:spChg>
      </pc:sldChg>
      <pc:sldChg chg="add del">
        <pc:chgData name="Rita" userId="781a46cf-5b2a-4547-a6f8-2610442f928c" providerId="ADAL" clId="{17CCC3C8-081A-460C-8262-870A538C3436}" dt="2021-01-31T12:35:53.724" v="2828"/>
        <pc:sldMkLst>
          <pc:docMk/>
          <pc:sldMk cId="1397110293" sldId="301"/>
        </pc:sldMkLst>
      </pc:sldChg>
      <pc:sldChg chg="add del">
        <pc:chgData name="Rita" userId="781a46cf-5b2a-4547-a6f8-2610442f928c" providerId="ADAL" clId="{17CCC3C8-081A-460C-8262-870A538C3436}" dt="2021-01-31T12:35:53.173" v="2827"/>
        <pc:sldMkLst>
          <pc:docMk/>
          <pc:sldMk cId="652698219" sldId="302"/>
        </pc:sldMkLst>
      </pc:sldChg>
      <pc:sldChg chg="modSp add mod">
        <pc:chgData name="Rita" userId="781a46cf-5b2a-4547-a6f8-2610442f928c" providerId="ADAL" clId="{17CCC3C8-081A-460C-8262-870A538C3436}" dt="2021-01-31T12:48:31.341" v="3792" actId="113"/>
        <pc:sldMkLst>
          <pc:docMk/>
          <pc:sldMk cId="2205155972" sldId="302"/>
        </pc:sldMkLst>
        <pc:spChg chg="mod">
          <ac:chgData name="Rita" userId="781a46cf-5b2a-4547-a6f8-2610442f928c" providerId="ADAL" clId="{17CCC3C8-081A-460C-8262-870A538C3436}" dt="2021-01-31T12:40:30.445" v="3392" actId="20577"/>
          <ac:spMkLst>
            <pc:docMk/>
            <pc:sldMk cId="2205155972" sldId="302"/>
            <ac:spMk id="2" creationId="{59EBD84C-4C6E-4E9E-8D1F-4543675DB519}"/>
          </ac:spMkLst>
        </pc:spChg>
        <pc:spChg chg="mod">
          <ac:chgData name="Rita" userId="781a46cf-5b2a-4547-a6f8-2610442f928c" providerId="ADAL" clId="{17CCC3C8-081A-460C-8262-870A538C3436}" dt="2021-01-31T12:48:31.341" v="3792" actId="113"/>
          <ac:spMkLst>
            <pc:docMk/>
            <pc:sldMk cId="2205155972" sldId="302"/>
            <ac:spMk id="3" creationId="{1A1DA35A-2DF8-4CB1-9AD4-9ED8A6D288A0}"/>
          </ac:spMkLst>
        </pc:spChg>
      </pc:sldChg>
      <pc:sldChg chg="addSp delSp modSp new mod">
        <pc:chgData name="Rita" userId="781a46cf-5b2a-4547-a6f8-2610442f928c" providerId="ADAL" clId="{17CCC3C8-081A-460C-8262-870A538C3436}" dt="2021-02-01T09:36:41.319" v="4682" actId="20577"/>
        <pc:sldMkLst>
          <pc:docMk/>
          <pc:sldMk cId="3289339737" sldId="303"/>
        </pc:sldMkLst>
        <pc:spChg chg="mod">
          <ac:chgData name="Rita" userId="781a46cf-5b2a-4547-a6f8-2610442f928c" providerId="ADAL" clId="{17CCC3C8-081A-460C-8262-870A538C3436}" dt="2021-02-01T08:43:27.469" v="3860" actId="20577"/>
          <ac:spMkLst>
            <pc:docMk/>
            <pc:sldMk cId="3289339737" sldId="303"/>
            <ac:spMk id="2" creationId="{2BD31254-B12F-49AA-8D3D-0ABD5DE90493}"/>
          </ac:spMkLst>
        </pc:spChg>
        <pc:spChg chg="mod">
          <ac:chgData name="Rita" userId="781a46cf-5b2a-4547-a6f8-2610442f928c" providerId="ADAL" clId="{17CCC3C8-081A-460C-8262-870A538C3436}" dt="2021-02-01T08:52:59.338" v="4564" actId="1076"/>
          <ac:spMkLst>
            <pc:docMk/>
            <pc:sldMk cId="3289339737" sldId="303"/>
            <ac:spMk id="3" creationId="{3F883073-488E-4780-AFCD-01CB84C1D184}"/>
          </ac:spMkLst>
        </pc:spChg>
        <pc:spChg chg="add mod">
          <ac:chgData name="Rita" userId="781a46cf-5b2a-4547-a6f8-2610442f928c" providerId="ADAL" clId="{17CCC3C8-081A-460C-8262-870A538C3436}" dt="2021-02-01T09:36:41.319" v="4682" actId="20577"/>
          <ac:spMkLst>
            <pc:docMk/>
            <pc:sldMk cId="3289339737" sldId="303"/>
            <ac:spMk id="10" creationId="{A3FAAAA3-B7ED-4DE4-B727-E13EEC132C2E}"/>
          </ac:spMkLst>
        </pc:spChg>
        <pc:picChg chg="add mod">
          <ac:chgData name="Rita" userId="781a46cf-5b2a-4547-a6f8-2610442f928c" providerId="ADAL" clId="{17CCC3C8-081A-460C-8262-870A538C3436}" dt="2021-02-01T08:56:23.844" v="4625" actId="1076"/>
          <ac:picMkLst>
            <pc:docMk/>
            <pc:sldMk cId="3289339737" sldId="303"/>
            <ac:picMk id="5" creationId="{1B929D31-35A3-47DD-8AB5-F99C45E56BCD}"/>
          </ac:picMkLst>
        </pc:picChg>
        <pc:picChg chg="add mod">
          <ac:chgData name="Rita" userId="781a46cf-5b2a-4547-a6f8-2610442f928c" providerId="ADAL" clId="{17CCC3C8-081A-460C-8262-870A538C3436}" dt="2021-02-01T08:56:17.880" v="4624" actId="1076"/>
          <ac:picMkLst>
            <pc:docMk/>
            <pc:sldMk cId="3289339737" sldId="303"/>
            <ac:picMk id="7" creationId="{5ABE9AD7-6F72-4505-A313-A6E8CBBE0ED2}"/>
          </ac:picMkLst>
        </pc:picChg>
        <pc:picChg chg="add mod">
          <ac:chgData name="Rita" userId="781a46cf-5b2a-4547-a6f8-2610442f928c" providerId="ADAL" clId="{17CCC3C8-081A-460C-8262-870A538C3436}" dt="2021-02-01T08:56:00.940" v="4620" actId="1076"/>
          <ac:picMkLst>
            <pc:docMk/>
            <pc:sldMk cId="3289339737" sldId="303"/>
            <ac:picMk id="9" creationId="{94D85FBE-3A43-4EC4-9A64-4E06A7697D9F}"/>
          </ac:picMkLst>
        </pc:picChg>
        <pc:picChg chg="add mod">
          <ac:chgData name="Rita" userId="781a46cf-5b2a-4547-a6f8-2610442f928c" providerId="ADAL" clId="{17CCC3C8-081A-460C-8262-870A538C3436}" dt="2021-02-01T08:56:28.786" v="4627" actId="1076"/>
          <ac:picMkLst>
            <pc:docMk/>
            <pc:sldMk cId="3289339737" sldId="303"/>
            <ac:picMk id="12" creationId="{D1CF168B-BDE8-428A-9AB7-1AB3374F09F9}"/>
          </ac:picMkLst>
        </pc:picChg>
        <pc:picChg chg="add del mod">
          <ac:chgData name="Rita" userId="781a46cf-5b2a-4547-a6f8-2610442f928c" providerId="ADAL" clId="{17CCC3C8-081A-460C-8262-870A538C3436}" dt="2021-02-01T08:55:36.559" v="4617" actId="21"/>
          <ac:picMkLst>
            <pc:docMk/>
            <pc:sldMk cId="3289339737" sldId="303"/>
            <ac:picMk id="14" creationId="{2F2C4197-2573-4816-984A-C6CAA190AE0A}"/>
          </ac:picMkLst>
        </pc:picChg>
        <pc:picChg chg="add mod">
          <ac:chgData name="Rita" userId="781a46cf-5b2a-4547-a6f8-2610442f928c" providerId="ADAL" clId="{17CCC3C8-081A-460C-8262-870A538C3436}" dt="2021-02-01T08:56:26.489" v="4626" actId="1076"/>
          <ac:picMkLst>
            <pc:docMk/>
            <pc:sldMk cId="3289339737" sldId="303"/>
            <ac:picMk id="15" creationId="{172F8647-18C2-4F46-9D62-9FA3D955F8D1}"/>
          </ac:picMkLst>
        </pc:picChg>
      </pc:sldChg>
      <pc:sldChg chg="modSp new mod">
        <pc:chgData name="Rita" userId="781a46cf-5b2a-4547-a6f8-2610442f928c" providerId="ADAL" clId="{17CCC3C8-081A-460C-8262-870A538C3436}" dt="2021-02-01T09:38:42.534" v="4746" actId="207"/>
        <pc:sldMkLst>
          <pc:docMk/>
          <pc:sldMk cId="2718387696" sldId="304"/>
        </pc:sldMkLst>
        <pc:spChg chg="mod">
          <ac:chgData name="Rita" userId="781a46cf-5b2a-4547-a6f8-2610442f928c" providerId="ADAL" clId="{17CCC3C8-081A-460C-8262-870A538C3436}" dt="2021-02-01T09:37:58.479" v="4709" actId="20577"/>
          <ac:spMkLst>
            <pc:docMk/>
            <pc:sldMk cId="2718387696" sldId="304"/>
            <ac:spMk id="2" creationId="{CC527AFA-9C0E-432A-8C36-C0351013B150}"/>
          </ac:spMkLst>
        </pc:spChg>
        <pc:spChg chg="mod">
          <ac:chgData name="Rita" userId="781a46cf-5b2a-4547-a6f8-2610442f928c" providerId="ADAL" clId="{17CCC3C8-081A-460C-8262-870A538C3436}" dt="2021-02-01T09:38:42.534" v="4746" actId="207"/>
          <ac:spMkLst>
            <pc:docMk/>
            <pc:sldMk cId="2718387696" sldId="304"/>
            <ac:spMk id="3" creationId="{B04F9A62-E8FA-41F1-8509-70A10C6D34AB}"/>
          </ac:spMkLst>
        </pc:spChg>
      </pc:sldChg>
      <pc:sldChg chg="modSp new mod ord">
        <pc:chgData name="Rita" userId="781a46cf-5b2a-4547-a6f8-2610442f928c" providerId="ADAL" clId="{17CCC3C8-081A-460C-8262-870A538C3436}" dt="2021-02-01T09:40:46.064" v="4780" actId="20577"/>
        <pc:sldMkLst>
          <pc:docMk/>
          <pc:sldMk cId="1308625653" sldId="305"/>
        </pc:sldMkLst>
        <pc:spChg chg="mod">
          <ac:chgData name="Rita" userId="781a46cf-5b2a-4547-a6f8-2610442f928c" providerId="ADAL" clId="{17CCC3C8-081A-460C-8262-870A538C3436}" dt="2021-02-01T09:40:46.064" v="4780" actId="20577"/>
          <ac:spMkLst>
            <pc:docMk/>
            <pc:sldMk cId="1308625653" sldId="305"/>
            <ac:spMk id="2" creationId="{1103A379-7F40-49E6-9623-B42D20C35DDB}"/>
          </ac:spMkLst>
        </pc:spChg>
      </pc:sldChg>
    </pc:docChg>
  </pc:docChgLst>
  <pc:docChgLst>
    <pc:chgData name="Rita Megale Maruggi" userId="781a46cf-5b2a-4547-a6f8-2610442f928c" providerId="ADAL" clId="{F9803FC6-97BD-4248-B43E-75CA37173582}"/>
    <pc:docChg chg="custSel modSld">
      <pc:chgData name="Rita Megale Maruggi" userId="781a46cf-5b2a-4547-a6f8-2610442f928c" providerId="ADAL" clId="{F9803FC6-97BD-4248-B43E-75CA37173582}" dt="2020-12-11T07:21:39.016" v="168" actId="6549"/>
      <pc:docMkLst>
        <pc:docMk/>
      </pc:docMkLst>
      <pc:sldChg chg="modSp mod">
        <pc:chgData name="Rita Megale Maruggi" userId="781a46cf-5b2a-4547-a6f8-2610442f928c" providerId="ADAL" clId="{F9803FC6-97BD-4248-B43E-75CA37173582}" dt="2020-12-11T07:21:39.016" v="168" actId="6549"/>
        <pc:sldMkLst>
          <pc:docMk/>
          <pc:sldMk cId="3367794590" sldId="284"/>
        </pc:sldMkLst>
        <pc:spChg chg="mod">
          <ac:chgData name="Rita Megale Maruggi" userId="781a46cf-5b2a-4547-a6f8-2610442f928c" providerId="ADAL" clId="{F9803FC6-97BD-4248-B43E-75CA37173582}" dt="2020-12-11T07:21:39.016" v="168" actId="6549"/>
          <ac:spMkLst>
            <pc:docMk/>
            <pc:sldMk cId="3367794590" sldId="284"/>
            <ac:spMk id="3" creationId="{F829191D-53DD-48DF-9B72-F3C3D4F5273A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CCAAC74A-664E-43D3-859E-B35855730DB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5562" tIns="47781" rIns="95562" bIns="47781" rtlCol="0"/>
          <a:lstStyle>
            <a:lvl1pPr algn="l">
              <a:defRPr sz="1300"/>
            </a:lvl1pPr>
          </a:lstStyle>
          <a:p>
            <a:pPr rtl="0"/>
            <a:endParaRPr lang="it-IT" dirty="0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2710C658-31F9-4A67-8267-E3463B262A3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5562" tIns="47781" rIns="95562" bIns="47781" rtlCol="0"/>
          <a:lstStyle>
            <a:lvl1pPr algn="r">
              <a:defRPr sz="1300"/>
            </a:lvl1pPr>
          </a:lstStyle>
          <a:p>
            <a:pPr rtl="0"/>
            <a:fld id="{E478DC28-77F1-4916-8AE6-1EF6C732BA9F}" type="datetime1">
              <a:rPr lang="it-IT" smtClean="0"/>
              <a:t>30/11/2022</a:t>
            </a:fld>
            <a:endParaRPr lang="it-IT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CD7BBBF1-3A7A-4F4B-8592-578ABE65B71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5"/>
            <a:ext cx="2945659" cy="498055"/>
          </a:xfrm>
          <a:prstGeom prst="rect">
            <a:avLst/>
          </a:prstGeom>
        </p:spPr>
        <p:txBody>
          <a:bodyPr vert="horz" lIns="95562" tIns="47781" rIns="95562" bIns="47781" rtlCol="0" anchor="b"/>
          <a:lstStyle>
            <a:lvl1pPr algn="l">
              <a:defRPr sz="1300"/>
            </a:lvl1pPr>
          </a:lstStyle>
          <a:p>
            <a:pPr rtl="0"/>
            <a:endParaRPr lang="it-IT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A02F046-B531-4374-9A89-AC21BCA06E1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8585"/>
            <a:ext cx="2945659" cy="498055"/>
          </a:xfrm>
          <a:prstGeom prst="rect">
            <a:avLst/>
          </a:prstGeom>
        </p:spPr>
        <p:txBody>
          <a:bodyPr vert="horz" lIns="95562" tIns="47781" rIns="95562" bIns="47781" rtlCol="0" anchor="b"/>
          <a:lstStyle>
            <a:lvl1pPr algn="r">
              <a:defRPr sz="1300"/>
            </a:lvl1pPr>
          </a:lstStyle>
          <a:p>
            <a:pPr rtl="0"/>
            <a:fld id="{7D2DFAA7-D3C3-4D01-9299-453E25D16D4E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90052736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5562" tIns="47781" rIns="95562" bIns="47781" rtlCol="0"/>
          <a:lstStyle>
            <a:lvl1pPr algn="l">
              <a:defRPr sz="1300"/>
            </a:lvl1pPr>
          </a:lstStyle>
          <a:p>
            <a:pPr rtl="0"/>
            <a:endParaRPr lang="it-IT" noProof="0" dirty="0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5562" tIns="47781" rIns="95562" bIns="47781" rtlCol="0"/>
          <a:lstStyle>
            <a:lvl1pPr algn="r">
              <a:defRPr sz="1300"/>
            </a:lvl1pPr>
          </a:lstStyle>
          <a:p>
            <a:pPr rtl="0"/>
            <a:fld id="{10A240DC-C1C4-486F-931C-82E87727B32B}" type="datetime1">
              <a:rPr lang="it-IT" noProof="0" smtClean="0"/>
              <a:t>30/11/2022</a:t>
            </a:fld>
            <a:endParaRPr lang="it-IT" noProof="0" dirty="0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562" tIns="47781" rIns="95562" bIns="47781" rtlCol="0" anchor="ctr"/>
          <a:lstStyle/>
          <a:p>
            <a:pPr rtl="0"/>
            <a:endParaRPr lang="it-IT" noProof="0" dirty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5562" tIns="47781" rIns="95562" bIns="47781" rtlCol="0"/>
          <a:lstStyle/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28585"/>
            <a:ext cx="2945659" cy="498055"/>
          </a:xfrm>
          <a:prstGeom prst="rect">
            <a:avLst/>
          </a:prstGeom>
        </p:spPr>
        <p:txBody>
          <a:bodyPr vert="horz" lIns="95562" tIns="47781" rIns="95562" bIns="47781" rtlCol="0" anchor="b"/>
          <a:lstStyle>
            <a:lvl1pPr algn="l">
              <a:defRPr sz="1300"/>
            </a:lvl1pPr>
          </a:lstStyle>
          <a:p>
            <a:pPr rtl="0"/>
            <a:endParaRPr lang="it-IT" noProof="0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50443" y="9428585"/>
            <a:ext cx="2945659" cy="498055"/>
          </a:xfrm>
          <a:prstGeom prst="rect">
            <a:avLst/>
          </a:prstGeom>
        </p:spPr>
        <p:txBody>
          <a:bodyPr vert="horz" lIns="95562" tIns="47781" rIns="95562" bIns="47781" rtlCol="0" anchor="b"/>
          <a:lstStyle>
            <a:lvl1pPr algn="r">
              <a:defRPr sz="1300"/>
            </a:lvl1pPr>
          </a:lstStyle>
          <a:p>
            <a:pPr rtl="0"/>
            <a:fld id="{6DC51814-3B91-4036-94D2-3977634EE214}" type="slidenum">
              <a:rPr lang="it-IT" noProof="0" smtClean="0"/>
              <a:t>‹N›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13006257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6DC51814-3B91-4036-94D2-3977634EE214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430794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6DC51814-3B91-4036-94D2-3977634EE214}" type="slidenum">
              <a:rPr lang="it-IT" noProof="0" smtClean="0"/>
              <a:t>5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41821927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94FD2F3-3119-48E2-B464-A93E23C5A6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CE87C6E-3441-429B-A81D-87F8344C06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grpSp>
        <p:nvGrpSpPr>
          <p:cNvPr id="4" name="Gruppo 3">
            <a:extLst>
              <a:ext uri="{FF2B5EF4-FFF2-40B4-BE49-F238E27FC236}">
                <a16:creationId xmlns:a16="http://schemas.microsoft.com/office/drawing/2014/main" id="{4363B293-3568-43D9-A31D-D42C1BC39F36}"/>
              </a:ext>
            </a:extLst>
          </p:cNvPr>
          <p:cNvGrpSpPr/>
          <p:nvPr userDrawn="1"/>
        </p:nvGrpSpPr>
        <p:grpSpPr>
          <a:xfrm>
            <a:off x="0" y="6354312"/>
            <a:ext cx="1628153" cy="486673"/>
            <a:chOff x="300038" y="6189539"/>
            <a:chExt cx="1843945" cy="598543"/>
          </a:xfrm>
        </p:grpSpPr>
        <p:sp>
          <p:nvSpPr>
            <p:cNvPr id="7" name="Rettangolo 6">
              <a:extLst>
                <a:ext uri="{FF2B5EF4-FFF2-40B4-BE49-F238E27FC236}">
                  <a16:creationId xmlns:a16="http://schemas.microsoft.com/office/drawing/2014/main" id="{FEFC9D50-BBE9-441C-B6BE-CC2043F6C0A7}"/>
                </a:ext>
              </a:extLst>
            </p:cNvPr>
            <p:cNvSpPr/>
            <p:nvPr/>
          </p:nvSpPr>
          <p:spPr>
            <a:xfrm>
              <a:off x="300038" y="6189539"/>
              <a:ext cx="1843945" cy="59854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418A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pic>
          <p:nvPicPr>
            <p:cNvPr id="8" name="Immagine 7">
              <a:extLst>
                <a:ext uri="{FF2B5EF4-FFF2-40B4-BE49-F238E27FC236}">
                  <a16:creationId xmlns:a16="http://schemas.microsoft.com/office/drawing/2014/main" id="{2F4C045D-79A2-4EFF-9F6B-E4CEA82E08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0495" r="14137"/>
            <a:stretch/>
          </p:blipFill>
          <p:spPr>
            <a:xfrm>
              <a:off x="300038" y="6269810"/>
              <a:ext cx="606360" cy="428363"/>
            </a:xfrm>
            <a:prstGeom prst="rect">
              <a:avLst/>
            </a:prstGeom>
          </p:spPr>
        </p:pic>
        <p:pic>
          <p:nvPicPr>
            <p:cNvPr id="9" name="Immagine 8">
              <a:extLst>
                <a:ext uri="{FF2B5EF4-FFF2-40B4-BE49-F238E27FC236}">
                  <a16:creationId xmlns:a16="http://schemas.microsoft.com/office/drawing/2014/main" id="{96B8256C-A78F-42D0-A390-7F2490EBA6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717" t="2508" r="2653" b="79935"/>
            <a:stretch/>
          </p:blipFill>
          <p:spPr>
            <a:xfrm>
              <a:off x="906398" y="6370598"/>
              <a:ext cx="1179968" cy="284151"/>
            </a:xfrm>
            <a:prstGeom prst="rect">
              <a:avLst/>
            </a:prstGeom>
          </p:spPr>
        </p:pic>
      </p:grpSp>
      <p:sp>
        <p:nvSpPr>
          <p:cNvPr id="12" name="Segnaposto numero diapositiva 3">
            <a:extLst>
              <a:ext uri="{FF2B5EF4-FFF2-40B4-BE49-F238E27FC236}">
                <a16:creationId xmlns:a16="http://schemas.microsoft.com/office/drawing/2014/main" id="{196E87A0-2C99-5545-B3C4-DB817354AF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0341" y="6541637"/>
            <a:ext cx="529197" cy="276022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fld id="{03DC2DEF-D2FE-4B45-ABA4-9F153FD1C98A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849792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>
            <a:extLst>
              <a:ext uri="{FF2B5EF4-FFF2-40B4-BE49-F238E27FC236}">
                <a16:creationId xmlns:a16="http://schemas.microsoft.com/office/drawing/2014/main" id="{34C5F727-FA73-47F4-8647-79441AA996E3}"/>
              </a:ext>
            </a:extLst>
          </p:cNvPr>
          <p:cNvSpPr/>
          <p:nvPr userDrawn="1"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 dirty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E94FD2F3-3119-48E2-B464-A93E23C5A6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260351"/>
            <a:ext cx="5495926" cy="2138362"/>
          </a:xfrm>
        </p:spPr>
        <p:txBody>
          <a:bodyPr rtlCol="0" anchor="b">
            <a:noAutofit/>
          </a:bodyPr>
          <a:lstStyle>
            <a:lvl1pPr>
              <a:defRPr sz="5400"/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CE87C6E-3441-429B-A81D-87F8344C06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475" y="2603500"/>
            <a:ext cx="5495926" cy="3573463"/>
          </a:xfrm>
        </p:spPr>
        <p:txBody>
          <a:bodyPr rtlCol="0"/>
          <a:lstStyle/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5" name="Segnaposto immagine 1">
            <a:extLst>
              <a:ext uri="{FF2B5EF4-FFF2-40B4-BE49-F238E27FC236}">
                <a16:creationId xmlns:a16="http://schemas.microsoft.com/office/drawing/2014/main" id="{08C777B1-9A90-4B1E-A6AE-9339286077E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191224" y="637283"/>
            <a:ext cx="2692800" cy="2782540"/>
          </a:xfrm>
          <a:custGeom>
            <a:avLst/>
            <a:gdLst>
              <a:gd name="connsiteX0" fmla="*/ 0 w 2692800"/>
              <a:gd name="connsiteY0" fmla="*/ 0 h 2693640"/>
              <a:gd name="connsiteX1" fmla="*/ 2692800 w 2692800"/>
              <a:gd name="connsiteY1" fmla="*/ 0 h 2693640"/>
              <a:gd name="connsiteX2" fmla="*/ 2692800 w 2692800"/>
              <a:gd name="connsiteY2" fmla="*/ 2693640 h 2693640"/>
              <a:gd name="connsiteX3" fmla="*/ 0 w 2692800"/>
              <a:gd name="connsiteY3" fmla="*/ 2693640 h 2693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2800" h="2693640">
                <a:moveTo>
                  <a:pt x="0" y="0"/>
                </a:moveTo>
                <a:lnTo>
                  <a:pt x="2692800" y="0"/>
                </a:lnTo>
                <a:lnTo>
                  <a:pt x="2692800" y="2693640"/>
                </a:lnTo>
                <a:lnTo>
                  <a:pt x="0" y="269364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ID" sz="1800" dirty="0"/>
            </a:lvl1pPr>
          </a:lstStyle>
          <a:p>
            <a:pPr marL="0" lvl="0" indent="0" algn="ctr" rtl="0">
              <a:buNone/>
            </a:pPr>
            <a:r>
              <a:rPr lang="it-IT" noProof="0" dirty="0"/>
              <a:t>Inserire l'immagine qui</a:t>
            </a:r>
          </a:p>
        </p:txBody>
      </p:sp>
      <p:sp>
        <p:nvSpPr>
          <p:cNvPr id="7" name="Segnaposto immagine 2">
            <a:extLst>
              <a:ext uri="{FF2B5EF4-FFF2-40B4-BE49-F238E27FC236}">
                <a16:creationId xmlns:a16="http://schemas.microsoft.com/office/drawing/2014/main" id="{0FEA994A-8056-4F3D-9365-B6A362A93EE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498424" y="3430043"/>
            <a:ext cx="2692800" cy="2772320"/>
          </a:xfrm>
          <a:custGeom>
            <a:avLst/>
            <a:gdLst>
              <a:gd name="connsiteX0" fmla="*/ 0 w 2692800"/>
              <a:gd name="connsiteY0" fmla="*/ 0 h 2693640"/>
              <a:gd name="connsiteX1" fmla="*/ 2692800 w 2692800"/>
              <a:gd name="connsiteY1" fmla="*/ 0 h 2693640"/>
              <a:gd name="connsiteX2" fmla="*/ 2692800 w 2692800"/>
              <a:gd name="connsiteY2" fmla="*/ 2693640 h 2693640"/>
              <a:gd name="connsiteX3" fmla="*/ 0 w 2692800"/>
              <a:gd name="connsiteY3" fmla="*/ 2693640 h 2693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2800" h="2693640">
                <a:moveTo>
                  <a:pt x="0" y="0"/>
                </a:moveTo>
                <a:lnTo>
                  <a:pt x="2692800" y="0"/>
                </a:lnTo>
                <a:lnTo>
                  <a:pt x="2692800" y="2693640"/>
                </a:lnTo>
                <a:lnTo>
                  <a:pt x="0" y="269364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ID" sz="1800" dirty="0"/>
            </a:lvl1pPr>
          </a:lstStyle>
          <a:p>
            <a:pPr marL="0" lvl="0" indent="0" algn="ctr" rtl="0">
              <a:buNone/>
            </a:pPr>
            <a:r>
              <a:rPr lang="it-IT" noProof="0" dirty="0"/>
              <a:t>Inserire l'immagine qui</a:t>
            </a:r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E429E334-587D-4420-9285-C2A5F494582B}"/>
              </a:ext>
            </a:extLst>
          </p:cNvPr>
          <p:cNvSpPr/>
          <p:nvPr userDrawn="1"/>
        </p:nvSpPr>
        <p:spPr>
          <a:xfrm>
            <a:off x="9289522" y="3527226"/>
            <a:ext cx="1248102" cy="1248102"/>
          </a:xfrm>
          <a:prstGeom prst="rect">
            <a:avLst/>
          </a:prstGeom>
          <a:solidFill>
            <a:srgbClr val="0B57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 dirty="0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F7BD4601-EF26-4D7C-8CB6-95488F17575B}"/>
              </a:ext>
            </a:extLst>
          </p:cNvPr>
          <p:cNvSpPr/>
          <p:nvPr userDrawn="1"/>
        </p:nvSpPr>
        <p:spPr>
          <a:xfrm>
            <a:off x="8621786" y="2848323"/>
            <a:ext cx="496540" cy="49654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 dirty="0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91949C41-2679-4E9D-A28C-F0C979F5702B}"/>
              </a:ext>
            </a:extLst>
          </p:cNvPr>
          <p:cNvSpPr/>
          <p:nvPr userDrawn="1"/>
        </p:nvSpPr>
        <p:spPr>
          <a:xfrm>
            <a:off x="8870898" y="2508125"/>
            <a:ext cx="247428" cy="24742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 dirty="0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3454B05D-55FD-4118-B899-4095FF50870D}"/>
              </a:ext>
            </a:extLst>
          </p:cNvPr>
          <p:cNvSpPr/>
          <p:nvPr userDrawn="1"/>
        </p:nvSpPr>
        <p:spPr>
          <a:xfrm>
            <a:off x="0" y="933450"/>
            <a:ext cx="300037" cy="14652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 dirty="0"/>
          </a:p>
        </p:txBody>
      </p:sp>
      <p:sp>
        <p:nvSpPr>
          <p:cNvPr id="13" name="Segnaposto numero diapositiva 3">
            <a:extLst>
              <a:ext uri="{FF2B5EF4-FFF2-40B4-BE49-F238E27FC236}">
                <a16:creationId xmlns:a16="http://schemas.microsoft.com/office/drawing/2014/main" id="{56365CA6-9102-494F-A764-52E055F869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0341" y="6541637"/>
            <a:ext cx="529197" cy="276022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fld id="{03DC2DEF-D2FE-4B45-ABA4-9F153FD1C98A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405330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ED497887-B1EF-4184-95F4-276A92D54B8F}"/>
              </a:ext>
            </a:extLst>
          </p:cNvPr>
          <p:cNvSpPr/>
          <p:nvPr userDrawn="1"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 dirty="0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4F93C6CC-9D8D-4981-8106-72C617756BD8}"/>
              </a:ext>
            </a:extLst>
          </p:cNvPr>
          <p:cNvSpPr/>
          <p:nvPr userDrawn="1"/>
        </p:nvSpPr>
        <p:spPr>
          <a:xfrm>
            <a:off x="0" y="0"/>
            <a:ext cx="6096000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 dirty="0"/>
          </a:p>
        </p:txBody>
      </p:sp>
      <p:sp>
        <p:nvSpPr>
          <p:cNvPr id="11" name="Segnaposto immagine 6">
            <a:extLst>
              <a:ext uri="{FF2B5EF4-FFF2-40B4-BE49-F238E27FC236}">
                <a16:creationId xmlns:a16="http://schemas.microsoft.com/office/drawing/2014/main" id="{391EAACA-1322-4E60-917E-C7408F539D5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1476" y="260350"/>
            <a:ext cx="11520488" cy="6009821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 rtl="0">
              <a:buNone/>
            </a:pPr>
            <a:r>
              <a:rPr lang="it-IT" noProof="0" dirty="0"/>
              <a:t>Fare clic sull'icona per inserire un'immagine</a:t>
            </a: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4C2FFEDF-1F62-45E5-8000-9689D9DFC4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4750" y="3957831"/>
            <a:ext cx="9620250" cy="1500187"/>
          </a:xfrm>
        </p:spPr>
        <p:txBody>
          <a:bodyPr rtlCol="0" anchor="ctr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12" name="Figura a mano libera: Forma 11">
            <a:extLst>
              <a:ext uri="{FF2B5EF4-FFF2-40B4-BE49-F238E27FC236}">
                <a16:creationId xmlns:a16="http://schemas.microsoft.com/office/drawing/2014/main" id="{43296215-27AE-462B-9127-E1C932633896}"/>
              </a:ext>
            </a:extLst>
          </p:cNvPr>
          <p:cNvSpPr/>
          <p:nvPr userDrawn="1"/>
        </p:nvSpPr>
        <p:spPr>
          <a:xfrm>
            <a:off x="1093471" y="3843394"/>
            <a:ext cx="1722120" cy="1729060"/>
          </a:xfrm>
          <a:custGeom>
            <a:avLst/>
            <a:gdLst>
              <a:gd name="connsiteX0" fmla="*/ 0 w 2730500"/>
              <a:gd name="connsiteY0" fmla="*/ 0 h 2730500"/>
              <a:gd name="connsiteX1" fmla="*/ 2730500 w 2730500"/>
              <a:gd name="connsiteY1" fmla="*/ 0 h 2730500"/>
              <a:gd name="connsiteX2" fmla="*/ 2730500 w 2730500"/>
              <a:gd name="connsiteY2" fmla="*/ 672834 h 2730500"/>
              <a:gd name="connsiteX3" fmla="*/ 2606675 w 2730500"/>
              <a:gd name="connsiteY3" fmla="*/ 672834 h 2730500"/>
              <a:gd name="connsiteX4" fmla="*/ 2606675 w 2730500"/>
              <a:gd name="connsiteY4" fmla="*/ 116870 h 2730500"/>
              <a:gd name="connsiteX5" fmla="*/ 123826 w 2730500"/>
              <a:gd name="connsiteY5" fmla="*/ 116870 h 2730500"/>
              <a:gd name="connsiteX6" fmla="*/ 123826 w 2730500"/>
              <a:gd name="connsiteY6" fmla="*/ 2613630 h 2730500"/>
              <a:gd name="connsiteX7" fmla="*/ 2606675 w 2730500"/>
              <a:gd name="connsiteY7" fmla="*/ 2613630 h 2730500"/>
              <a:gd name="connsiteX8" fmla="*/ 2606675 w 2730500"/>
              <a:gd name="connsiteY8" fmla="*/ 2066205 h 2730500"/>
              <a:gd name="connsiteX9" fmla="*/ 2730500 w 2730500"/>
              <a:gd name="connsiteY9" fmla="*/ 2066205 h 2730500"/>
              <a:gd name="connsiteX10" fmla="*/ 2730500 w 2730500"/>
              <a:gd name="connsiteY10" fmla="*/ 2730500 h 2730500"/>
              <a:gd name="connsiteX11" fmla="*/ 0 w 2730500"/>
              <a:gd name="connsiteY11" fmla="*/ 2730500 h 273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730500" h="2730500">
                <a:moveTo>
                  <a:pt x="0" y="0"/>
                </a:moveTo>
                <a:lnTo>
                  <a:pt x="2730500" y="0"/>
                </a:lnTo>
                <a:lnTo>
                  <a:pt x="2730500" y="672834"/>
                </a:lnTo>
                <a:lnTo>
                  <a:pt x="2606675" y="672834"/>
                </a:lnTo>
                <a:lnTo>
                  <a:pt x="2606675" y="116870"/>
                </a:lnTo>
                <a:lnTo>
                  <a:pt x="123826" y="116870"/>
                </a:lnTo>
                <a:lnTo>
                  <a:pt x="123826" y="2613630"/>
                </a:lnTo>
                <a:lnTo>
                  <a:pt x="2606675" y="2613630"/>
                </a:lnTo>
                <a:lnTo>
                  <a:pt x="2606675" y="2066205"/>
                </a:lnTo>
                <a:lnTo>
                  <a:pt x="2730500" y="2066205"/>
                </a:lnTo>
                <a:lnTo>
                  <a:pt x="2730500" y="2730500"/>
                </a:lnTo>
                <a:lnTo>
                  <a:pt x="0" y="27305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 dirty="0"/>
          </a:p>
        </p:txBody>
      </p:sp>
      <p:sp>
        <p:nvSpPr>
          <p:cNvPr id="9" name="Segnaposto numero diapositiva 3">
            <a:extLst>
              <a:ext uri="{FF2B5EF4-FFF2-40B4-BE49-F238E27FC236}">
                <a16:creationId xmlns:a16="http://schemas.microsoft.com/office/drawing/2014/main" id="{E499F51E-6E20-444B-9CD1-4BECBDD07D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0341" y="6541637"/>
            <a:ext cx="529197" cy="276022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fld id="{03DC2DEF-D2FE-4B45-ABA4-9F153FD1C98A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74798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10060ACE-E228-45FD-83E3-FF4D1CCF7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60351"/>
            <a:ext cx="11520487" cy="7588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D88AF9FF-2A4E-41E6-956B-69BC625CC9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1474" y="1233488"/>
            <a:ext cx="11520487" cy="4943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CEE1F87C-C7F2-4F14-86B1-854B7B0C580E}"/>
              </a:ext>
            </a:extLst>
          </p:cNvPr>
          <p:cNvSpPr/>
          <p:nvPr userDrawn="1"/>
        </p:nvSpPr>
        <p:spPr>
          <a:xfrm>
            <a:off x="11229975" y="6512060"/>
            <a:ext cx="962025" cy="3459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 dirty="0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48AB12CC-D752-4664-B92F-BAEFF0416B7E}"/>
              </a:ext>
            </a:extLst>
          </p:cNvPr>
          <p:cNvSpPr/>
          <p:nvPr userDrawn="1"/>
        </p:nvSpPr>
        <p:spPr>
          <a:xfrm>
            <a:off x="0" y="260350"/>
            <a:ext cx="300037" cy="7556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 dirty="0"/>
          </a:p>
        </p:txBody>
      </p:sp>
      <p:sp>
        <p:nvSpPr>
          <p:cNvPr id="9" name="Segnaposto numero diapositiva 3">
            <a:extLst>
              <a:ext uri="{FF2B5EF4-FFF2-40B4-BE49-F238E27FC236}">
                <a16:creationId xmlns:a16="http://schemas.microsoft.com/office/drawing/2014/main" id="{A17B0C39-2E63-1C42-A1C8-D422813A25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0341" y="6541637"/>
            <a:ext cx="529197" cy="276022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fld id="{03DC2DEF-D2FE-4B45-ABA4-9F153FD1C98A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34583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5" r:id="rId2"/>
    <p:sldLayoutId id="2147483670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4">
          <p15:clr>
            <a:srgbClr val="F26B43"/>
          </p15:clr>
        </p15:guide>
        <p15:guide id="2" pos="234">
          <p15:clr>
            <a:srgbClr val="F26B43"/>
          </p15:clr>
        </p15:guide>
        <p15:guide id="3" orient="horz" pos="4133">
          <p15:clr>
            <a:srgbClr val="F26B43"/>
          </p15:clr>
        </p15:guide>
        <p15:guide id="4" pos="7491">
          <p15:clr>
            <a:srgbClr val="F26B43"/>
          </p15:clr>
        </p15:guide>
        <p15:guide id="5" orient="horz" pos="640">
          <p15:clr>
            <a:srgbClr val="F26B43"/>
          </p15:clr>
        </p15:guide>
        <p15:guide id="6" orient="horz" pos="777">
          <p15:clr>
            <a:srgbClr val="F26B43"/>
          </p15:clr>
        </p15:guide>
        <p15:guide id="7" orient="horz" pos="4020">
          <p15:clr>
            <a:srgbClr val="F26B43"/>
          </p15:clr>
        </p15:guide>
        <p15:guide id="8" orient="horz" pos="390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dblp.org/pid/200/9133.html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id="{3D71C9CD-CAE8-4AC8-936D-333769D479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903512"/>
            <a:ext cx="5724524" cy="1478003"/>
          </a:xfrm>
        </p:spPr>
        <p:txBody>
          <a:bodyPr rtlCol="0" anchor="b">
            <a:noAutofit/>
          </a:bodyPr>
          <a:lstStyle/>
          <a:p>
            <a:pPr rtl="0"/>
            <a:r>
              <a:rPr lang="it-IT" sz="3600" dirty="0" err="1"/>
              <a:t>FIS</a:t>
            </a:r>
            <a:r>
              <a:rPr lang="it-IT" sz="3600" dirty="0" err="1">
                <a:solidFill>
                  <a:srgbClr val="418AB3"/>
                </a:solidFill>
              </a:rPr>
              <a:t>Val</a:t>
            </a:r>
            <a:r>
              <a:rPr lang="it-IT" sz="3600" dirty="0"/>
              <a:t> - </a:t>
            </a:r>
            <a:r>
              <a:rPr lang="it-IT" sz="3600" dirty="0">
                <a:solidFill>
                  <a:srgbClr val="1891AB"/>
                </a:solidFill>
              </a:rPr>
              <a:t>F</a:t>
            </a:r>
            <a:r>
              <a:rPr lang="it-IT" sz="3600" dirty="0"/>
              <a:t>iliera </a:t>
            </a:r>
            <a:r>
              <a:rPr lang="it-IT" sz="3600" dirty="0">
                <a:solidFill>
                  <a:srgbClr val="1891AB"/>
                </a:solidFill>
              </a:rPr>
              <a:t>I</a:t>
            </a:r>
            <a:r>
              <a:rPr lang="it-IT" sz="3600" dirty="0"/>
              <a:t>ntegrata e </a:t>
            </a:r>
            <a:r>
              <a:rPr lang="it-IT" sz="3600" dirty="0">
                <a:solidFill>
                  <a:srgbClr val="1891AB"/>
                </a:solidFill>
              </a:rPr>
              <a:t>S</a:t>
            </a:r>
            <a:r>
              <a:rPr lang="it-IT" sz="3600" dirty="0"/>
              <a:t>ostenibile per la produzione di </a:t>
            </a:r>
            <a:r>
              <a:rPr lang="it-IT" sz="3600" dirty="0">
                <a:solidFill>
                  <a:srgbClr val="1891AB"/>
                </a:solidFill>
              </a:rPr>
              <a:t>Val</a:t>
            </a:r>
            <a:r>
              <a:rPr lang="it-IT" sz="3600" dirty="0"/>
              <a:t>vole smart</a:t>
            </a:r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C390EC5C-4D9A-401D-86E6-EA2260247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defPPr rtl="0">
              <a:defRPr lang="it-IT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lnSpc>
                <a:spcPct val="90000"/>
              </a:lnSpc>
              <a:spcAft>
                <a:spcPts val="600"/>
              </a:spcAft>
            </a:pPr>
            <a:fld id="{03DC2DEF-D2FE-4B45-ABA4-9F153FD1C98A}" type="slidenum">
              <a:rPr lang="it-IT" smtClean="0"/>
              <a:pPr rtl="0">
                <a:lnSpc>
                  <a:spcPct val="90000"/>
                </a:lnSpc>
                <a:spcAft>
                  <a:spcPts val="600"/>
                </a:spcAft>
              </a:pPr>
              <a:t>1</a:t>
            </a:fld>
            <a:endParaRPr lang="it-IT" sz="800" noProof="0"/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4A80CB0F-0A5C-49BD-89F7-AC9F54B3AB9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26"/>
          <a:stretch/>
        </p:blipFill>
        <p:spPr>
          <a:xfrm>
            <a:off x="7206037" y="4953129"/>
            <a:ext cx="4972648" cy="1027879"/>
          </a:xfrm>
          <a:prstGeom prst="rect">
            <a:avLst/>
          </a:prstGeom>
          <a:noFill/>
        </p:spPr>
      </p:pic>
      <p:grpSp>
        <p:nvGrpSpPr>
          <p:cNvPr id="19" name="Gruppo 18">
            <a:extLst>
              <a:ext uri="{FF2B5EF4-FFF2-40B4-BE49-F238E27FC236}">
                <a16:creationId xmlns:a16="http://schemas.microsoft.com/office/drawing/2014/main" id="{06E71820-DD0C-4082-A0BD-FED39145BE88}"/>
              </a:ext>
            </a:extLst>
          </p:cNvPr>
          <p:cNvGrpSpPr/>
          <p:nvPr/>
        </p:nvGrpSpPr>
        <p:grpSpPr>
          <a:xfrm>
            <a:off x="348340" y="6103507"/>
            <a:ext cx="10319658" cy="913397"/>
            <a:chOff x="26027" y="5848370"/>
            <a:chExt cx="10436117" cy="942750"/>
          </a:xfrm>
        </p:grpSpPr>
        <p:pic>
          <p:nvPicPr>
            <p:cNvPr id="1034" name="Picture 10" descr="Oleodinamica Martinalli SRL - Home | Facebook">
              <a:extLst>
                <a:ext uri="{FF2B5EF4-FFF2-40B4-BE49-F238E27FC236}">
                  <a16:creationId xmlns:a16="http://schemas.microsoft.com/office/drawing/2014/main" id="{7805322E-D7E4-4419-8D87-4A051957D3C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87987" y="6006917"/>
              <a:ext cx="945905" cy="6004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0D21B468-7C21-444D-8935-B2F5CEB65C1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27" y="6076721"/>
              <a:ext cx="1636395" cy="4402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4" descr="Portale di Ateneo - Unibs.it">
              <a:extLst>
                <a:ext uri="{FF2B5EF4-FFF2-40B4-BE49-F238E27FC236}">
                  <a16:creationId xmlns:a16="http://schemas.microsoft.com/office/drawing/2014/main" id="{A2507DC6-97DB-4654-9FCF-4602B13524A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5491"/>
            <a:stretch/>
          </p:blipFill>
          <p:spPr bwMode="auto">
            <a:xfrm>
              <a:off x="3944209" y="5967090"/>
              <a:ext cx="1309982" cy="6004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Politecnico Milano Logo Png">
              <a:extLst>
                <a:ext uri="{FF2B5EF4-FFF2-40B4-BE49-F238E27FC236}">
                  <a16:creationId xmlns:a16="http://schemas.microsoft.com/office/drawing/2014/main" id="{E2AB664C-87C1-439D-8A1F-186F86F299C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18406" y="5947201"/>
              <a:ext cx="1503780" cy="6993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IMO ODOBEZ">
              <a:extLst>
                <a:ext uri="{FF2B5EF4-FFF2-40B4-BE49-F238E27FC236}">
                  <a16:creationId xmlns:a16="http://schemas.microsoft.com/office/drawing/2014/main" id="{B42F8CE8-D3A9-43BD-A9DE-D8BA51521B0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77044" y="6096631"/>
              <a:ext cx="1358435" cy="3313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6" name="Picture 12" descr="Cilindri per presse | Colico, LC | BREPO srl">
              <a:extLst>
                <a:ext uri="{FF2B5EF4-FFF2-40B4-BE49-F238E27FC236}">
                  <a16:creationId xmlns:a16="http://schemas.microsoft.com/office/drawing/2014/main" id="{555DB2D8-C459-4AF5-8DCC-C807EDF10CF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61230" y="6121694"/>
              <a:ext cx="1406458" cy="2375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0" name="Picture 16" descr="Metior Srl. | Amtest-TM |">
              <a:extLst>
                <a:ext uri="{FF2B5EF4-FFF2-40B4-BE49-F238E27FC236}">
                  <a16:creationId xmlns:a16="http://schemas.microsoft.com/office/drawing/2014/main" id="{6007350A-CAF2-4862-84D7-22B751DB102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85043" y="5970038"/>
              <a:ext cx="1377101" cy="6004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Immagine 14">
              <a:extLst>
                <a:ext uri="{FF2B5EF4-FFF2-40B4-BE49-F238E27FC236}">
                  <a16:creationId xmlns:a16="http://schemas.microsoft.com/office/drawing/2014/main" id="{9950FAE0-23B2-491F-B015-A332D55C31D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2375" y="5848370"/>
              <a:ext cx="942750" cy="942750"/>
            </a:xfrm>
            <a:prstGeom prst="rect">
              <a:avLst/>
            </a:prstGeom>
          </p:spPr>
        </p:pic>
      </p:grpSp>
      <p:pic>
        <p:nvPicPr>
          <p:cNvPr id="6" name="Segnaposto immagine 5" descr="Immagine che contiene montagna, esterni, natura, vista&#10;&#10;Descrizione generata automaticamente">
            <a:extLst>
              <a:ext uri="{FF2B5EF4-FFF2-40B4-BE49-F238E27FC236}">
                <a16:creationId xmlns:a16="http://schemas.microsoft.com/office/drawing/2014/main" id="{36EC2117-8225-4C36-B079-47904A753A9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12"/>
          <a:srcRect l="16448" r="16448"/>
          <a:stretch>
            <a:fillRect/>
          </a:stretch>
        </p:blipFill>
        <p:spPr/>
      </p:pic>
      <p:grpSp>
        <p:nvGrpSpPr>
          <p:cNvPr id="24" name="Gruppo 23">
            <a:extLst>
              <a:ext uri="{FF2B5EF4-FFF2-40B4-BE49-F238E27FC236}">
                <a16:creationId xmlns:a16="http://schemas.microsoft.com/office/drawing/2014/main" id="{B75040AB-3E82-4133-9073-8DC0976C11B3}"/>
              </a:ext>
            </a:extLst>
          </p:cNvPr>
          <p:cNvGrpSpPr/>
          <p:nvPr/>
        </p:nvGrpSpPr>
        <p:grpSpPr>
          <a:xfrm>
            <a:off x="7641771" y="3476546"/>
            <a:ext cx="1505010" cy="1268956"/>
            <a:chOff x="6777287" y="4397831"/>
            <a:chExt cx="2442912" cy="1971516"/>
          </a:xfrm>
        </p:grpSpPr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C15B29DC-440F-44F2-BAB9-74313F30C0F9}"/>
                </a:ext>
              </a:extLst>
            </p:cNvPr>
            <p:cNvSpPr/>
            <p:nvPr/>
          </p:nvSpPr>
          <p:spPr>
            <a:xfrm>
              <a:off x="6966856" y="4397831"/>
              <a:ext cx="2253343" cy="1971516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rgbClr val="418A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26" name="Immagine 25">
              <a:extLst>
                <a:ext uri="{FF2B5EF4-FFF2-40B4-BE49-F238E27FC236}">
                  <a16:creationId xmlns:a16="http://schemas.microsoft.com/office/drawing/2014/main" id="{BE0315D8-BD5F-4E1C-86D2-59D6A79F8A6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0495" r="14137"/>
            <a:stretch/>
          </p:blipFill>
          <p:spPr>
            <a:xfrm>
              <a:off x="6777287" y="4510583"/>
              <a:ext cx="2242447" cy="1815219"/>
            </a:xfrm>
            <a:prstGeom prst="rect">
              <a:avLst/>
            </a:prstGeom>
          </p:spPr>
        </p:pic>
      </p:grpSp>
      <p:sp>
        <p:nvSpPr>
          <p:cNvPr id="22" name="Sottotitolo 3">
            <a:extLst>
              <a:ext uri="{FF2B5EF4-FFF2-40B4-BE49-F238E27FC236}">
                <a16:creationId xmlns:a16="http://schemas.microsoft.com/office/drawing/2014/main" id="{60741FFC-DA60-3A4E-BC8F-2F8A7B800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476" y="4981421"/>
            <a:ext cx="7270297" cy="1578069"/>
          </a:xfrm>
        </p:spPr>
        <p:txBody>
          <a:bodyPr rtlCol="0">
            <a:normAutofit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it-IT" sz="1800" b="1" dirty="0">
                <a:latin typeface="+mj-lt"/>
              </a:rPr>
              <a:t>Marco Rasella, </a:t>
            </a:r>
            <a:r>
              <a:rPr lang="it-IT" sz="1800" b="1" dirty="0" err="1">
                <a:latin typeface="+mj-lt"/>
              </a:rPr>
              <a:t>PhD</a:t>
            </a:r>
            <a:endParaRPr lang="it-IT" sz="1800" b="1" dirty="0">
              <a:latin typeface="+mj-lt"/>
            </a:endParaRPr>
          </a:p>
          <a:p>
            <a:pPr marL="0" indent="0">
              <a:spcBef>
                <a:spcPts val="600"/>
              </a:spcBef>
              <a:buNone/>
            </a:pPr>
            <a:r>
              <a:rPr lang="it-IT" sz="1800" b="1" dirty="0">
                <a:latin typeface="+mj-lt"/>
              </a:rPr>
              <a:t>ADVANCED TECHNOLOGY VALVE S.P.A. </a:t>
            </a:r>
          </a:p>
          <a:p>
            <a:pPr marL="0" indent="0">
              <a:spcBef>
                <a:spcPts val="600"/>
              </a:spcBef>
              <a:buNone/>
            </a:pPr>
            <a:endParaRPr lang="it-IT" sz="1800" b="1" dirty="0">
              <a:latin typeface="+mj-lt"/>
            </a:endParaRPr>
          </a:p>
          <a:p>
            <a:pPr marL="0" indent="0">
              <a:spcBef>
                <a:spcPts val="600"/>
              </a:spcBef>
              <a:buNone/>
            </a:pPr>
            <a:r>
              <a:rPr lang="it-IT" sz="1800" b="1" dirty="0" smtClean="0">
                <a:latin typeface="+mj-lt"/>
              </a:rPr>
              <a:t>01 Dicembre </a:t>
            </a:r>
            <a:r>
              <a:rPr lang="it-IT" sz="1800" b="1" dirty="0">
                <a:latin typeface="+mj-lt"/>
              </a:rPr>
              <a:t>2022</a:t>
            </a: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E8BFC421-BE62-9949-98CC-7D8DD13307BC}"/>
              </a:ext>
            </a:extLst>
          </p:cNvPr>
          <p:cNvSpPr txBox="1"/>
          <p:nvPr/>
        </p:nvSpPr>
        <p:spPr>
          <a:xfrm>
            <a:off x="348340" y="2910695"/>
            <a:ext cx="711348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4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A STEP TO</a:t>
            </a:r>
          </a:p>
          <a:p>
            <a:pPr algn="ctr"/>
            <a:r>
              <a:rPr lang="it-IT" sz="44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THE FACTORY OF THE FUTURE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964172" y="3445109"/>
            <a:ext cx="1007482" cy="1770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15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>
          <a:xfrm>
            <a:off x="371475" y="282092"/>
            <a:ext cx="11520487" cy="758824"/>
          </a:xfrm>
        </p:spPr>
        <p:txBody>
          <a:bodyPr/>
          <a:lstStyle/>
          <a:p>
            <a:r>
              <a:rPr lang="it-IT" dirty="0" err="1"/>
              <a:t>FIS</a:t>
            </a:r>
            <a:r>
              <a:rPr lang="it-IT" dirty="0" err="1">
                <a:solidFill>
                  <a:srgbClr val="418AB3"/>
                </a:solidFill>
              </a:rPr>
              <a:t>Val</a:t>
            </a:r>
            <a:r>
              <a:rPr lang="it-IT" dirty="0"/>
              <a:t> </a:t>
            </a:r>
            <a:r>
              <a:rPr lang="it-IT" dirty="0" smtClean="0"/>
              <a:t>– Lombardia Innovativa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pPr rtl="0"/>
            <a:fld id="{03DC2DEF-D2FE-4B45-ABA4-9F153FD1C98A}" type="slidenum">
              <a:rPr lang="it-IT" noProof="0" smtClean="0"/>
              <a:t>10</a:t>
            </a:fld>
            <a:endParaRPr lang="it-IT" noProof="0" dirty="0"/>
          </a:p>
        </p:txBody>
      </p:sp>
      <p:grpSp>
        <p:nvGrpSpPr>
          <p:cNvPr id="10" name="Gruppo 9">
            <a:extLst>
              <a:ext uri="{FF2B5EF4-FFF2-40B4-BE49-F238E27FC236}">
                <a16:creationId xmlns:a16="http://schemas.microsoft.com/office/drawing/2014/main" id="{2B170871-E990-4B49-A602-14C1C96343D0}"/>
              </a:ext>
            </a:extLst>
          </p:cNvPr>
          <p:cNvGrpSpPr/>
          <p:nvPr/>
        </p:nvGrpSpPr>
        <p:grpSpPr>
          <a:xfrm>
            <a:off x="11088729" y="5334802"/>
            <a:ext cx="1080000" cy="1080000"/>
            <a:chOff x="6777287" y="4397831"/>
            <a:chExt cx="2442912" cy="1971516"/>
          </a:xfrm>
        </p:grpSpPr>
        <p:sp>
          <p:nvSpPr>
            <p:cNvPr id="11" name="Rettangolo 10">
              <a:extLst>
                <a:ext uri="{FF2B5EF4-FFF2-40B4-BE49-F238E27FC236}">
                  <a16:creationId xmlns:a16="http://schemas.microsoft.com/office/drawing/2014/main" id="{84FBBAE0-E20F-4141-B098-5EAA54D27FD9}"/>
                </a:ext>
              </a:extLst>
            </p:cNvPr>
            <p:cNvSpPr/>
            <p:nvPr/>
          </p:nvSpPr>
          <p:spPr>
            <a:xfrm>
              <a:off x="6966856" y="4397831"/>
              <a:ext cx="2253343" cy="1971516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rgbClr val="418A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12" name="Immagine 11">
              <a:extLst>
                <a:ext uri="{FF2B5EF4-FFF2-40B4-BE49-F238E27FC236}">
                  <a16:creationId xmlns:a16="http://schemas.microsoft.com/office/drawing/2014/main" id="{BC792E62-3E6B-42C3-A9EC-44FABC900C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0495" r="14137"/>
            <a:stretch/>
          </p:blipFill>
          <p:spPr>
            <a:xfrm>
              <a:off x="6777287" y="4510583"/>
              <a:ext cx="2242447" cy="1815219"/>
            </a:xfrm>
            <a:prstGeom prst="rect">
              <a:avLst/>
            </a:prstGeom>
          </p:spPr>
        </p:pic>
      </p:grpSp>
      <p:sp>
        <p:nvSpPr>
          <p:cNvPr id="6" name="Rettangolo 5"/>
          <p:cNvSpPr/>
          <p:nvPr/>
        </p:nvSpPr>
        <p:spPr>
          <a:xfrm>
            <a:off x="4261405" y="2136848"/>
            <a:ext cx="756304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dirty="0" smtClean="0"/>
              <a:t>Il 23/12/2021</a:t>
            </a:r>
          </a:p>
          <a:p>
            <a:endParaRPr lang="it-IT" sz="2400" dirty="0" smtClean="0"/>
          </a:p>
          <a:p>
            <a:r>
              <a:rPr lang="it-IT" sz="2400" dirty="0" smtClean="0"/>
              <a:t>ATTRIBUZIONE </a:t>
            </a:r>
            <a:r>
              <a:rPr lang="it-IT" sz="2400" dirty="0"/>
              <a:t>DEL RICONOSCIMENTO “LOMBARDIA INNOVATIVA” – MODELLI</a:t>
            </a:r>
          </a:p>
          <a:p>
            <a:r>
              <a:rPr lang="it-IT" sz="2400" dirty="0"/>
              <a:t>INNOVATIVI GUIDATI DA ECCELLENZE IMPRENDITORIALI LOMBARDE (D.D.U.O.</a:t>
            </a:r>
          </a:p>
          <a:p>
            <a:r>
              <a:rPr lang="it-IT" sz="2400" dirty="0"/>
              <a:t>XI/9634 DEL 6.8.2020) EDIZIONE 2020-2021- III FINESTRA</a:t>
            </a: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892" y="1128857"/>
            <a:ext cx="3324728" cy="5181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77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FIS</a:t>
            </a:r>
            <a:r>
              <a:rPr lang="it-IT" dirty="0" err="1">
                <a:solidFill>
                  <a:srgbClr val="418AB3"/>
                </a:solidFill>
              </a:rPr>
              <a:t>Val</a:t>
            </a:r>
            <a:r>
              <a:rPr lang="it-IT" dirty="0"/>
              <a:t> – Conclusioni</a:t>
            </a:r>
            <a:endParaRPr lang="en-GB" dirty="0"/>
          </a:p>
        </p:txBody>
      </p:sp>
      <p:sp>
        <p:nvSpPr>
          <p:cNvPr id="8" name="Segnaposto contenuto 7"/>
          <p:cNvSpPr>
            <a:spLocks noGrp="1"/>
          </p:cNvSpPr>
          <p:nvPr>
            <p:ph idx="1"/>
          </p:nvPr>
        </p:nvSpPr>
        <p:spPr>
          <a:xfrm>
            <a:off x="371475" y="1233488"/>
            <a:ext cx="7374031" cy="491392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1800"/>
              </a:spcBef>
              <a:buFont typeface="Wingdings" pitchFamily="2" charset="2"/>
              <a:buChar char="§"/>
            </a:pPr>
            <a:r>
              <a:rPr lang="it-IT" sz="2200" b="1" dirty="0" err="1"/>
              <a:t>FIS</a:t>
            </a:r>
            <a:r>
              <a:rPr lang="it-IT" sz="2200" b="1" dirty="0" err="1">
                <a:solidFill>
                  <a:srgbClr val="418AB3"/>
                </a:solidFill>
              </a:rPr>
              <a:t>Val</a:t>
            </a:r>
            <a:r>
              <a:rPr lang="it-IT" sz="2200" b="1" dirty="0">
                <a:solidFill>
                  <a:srgbClr val="418AB3"/>
                </a:solidFill>
              </a:rPr>
              <a:t> </a:t>
            </a:r>
            <a:r>
              <a:rPr lang="it-IT" sz="2200" b="1" dirty="0"/>
              <a:t>è il primo caso reale di filiera produttiva integrata sia verticalmente che orizzontalmente</a:t>
            </a:r>
            <a:endParaRPr lang="it-IT" sz="2200" dirty="0"/>
          </a:p>
          <a:p>
            <a:pPr>
              <a:lnSpc>
                <a:spcPct val="100000"/>
              </a:lnSpc>
              <a:spcBef>
                <a:spcPts val="1800"/>
              </a:spcBef>
              <a:buFont typeface="Wingdings" pitchFamily="2" charset="2"/>
              <a:buChar char="§"/>
            </a:pPr>
            <a:r>
              <a:rPr lang="it-IT" sz="2200" b="1" dirty="0"/>
              <a:t>Il modello è applicabile a qualunque tipo di filiera</a:t>
            </a:r>
            <a:endParaRPr lang="it-IT" sz="2200" dirty="0"/>
          </a:p>
          <a:p>
            <a:pPr>
              <a:lnSpc>
                <a:spcPct val="100000"/>
              </a:lnSpc>
              <a:spcBef>
                <a:spcPts val="1800"/>
              </a:spcBef>
              <a:buFont typeface="Wingdings" pitchFamily="2" charset="2"/>
              <a:buChar char="§"/>
            </a:pPr>
            <a:r>
              <a:rPr lang="it-IT" sz="2200" dirty="0"/>
              <a:t>Il progetto è stato realizzato da un partenariato rappresentativo di una filiera in cui è presente grande, media e piccola impresa, che coopera con società di consulenza e dipartimenti di eccellenza del MUR</a:t>
            </a:r>
          </a:p>
          <a:p>
            <a:pPr>
              <a:lnSpc>
                <a:spcPct val="100000"/>
              </a:lnSpc>
              <a:spcBef>
                <a:spcPts val="1800"/>
              </a:spcBef>
              <a:buFont typeface="Wingdings" pitchFamily="2" charset="2"/>
              <a:buChar char="§"/>
            </a:pPr>
            <a:r>
              <a:rPr lang="it-IT" sz="2200" dirty="0"/>
              <a:t>Progetto realizzata grazie al contributo di </a:t>
            </a:r>
            <a:r>
              <a:rPr lang="it-IT" sz="2200" b="1" dirty="0"/>
              <a:t>Regione Lombardia </a:t>
            </a:r>
            <a:r>
              <a:rPr lang="it-IT" sz="2200" dirty="0"/>
              <a:t>nell’ambito ​del Programma Operativo Regionale 2014-2020​</a:t>
            </a:r>
          </a:p>
        </p:txBody>
      </p:sp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3A19C766-5A27-E449-AB42-16DD4C5AAC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3DC2DEF-D2FE-4B45-ABA4-9F153FD1C98A}" type="slidenum">
              <a:rPr lang="it-IT" smtClean="0"/>
              <a:pPr/>
              <a:t>11</a:t>
            </a:fld>
            <a:endParaRPr lang="it-IT" dirty="0"/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7CB3B78D-0CF1-6D4A-9A88-51B2FC84EAC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95" r="14137"/>
          <a:stretch/>
        </p:blipFill>
        <p:spPr>
          <a:xfrm>
            <a:off x="7363132" y="1804983"/>
            <a:ext cx="4437301" cy="3752670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0D5E43B8-E70A-004D-BC11-DB93A140A24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26"/>
          <a:stretch/>
        </p:blipFill>
        <p:spPr>
          <a:xfrm>
            <a:off x="2457767" y="5393143"/>
            <a:ext cx="7086650" cy="146485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4186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/>
          <p:cNvSpPr>
            <a:spLocks noGrp="1"/>
          </p:cNvSpPr>
          <p:nvPr>
            <p:ph type="title"/>
          </p:nvPr>
        </p:nvSpPr>
        <p:spPr>
          <a:xfrm>
            <a:off x="371475" y="287245"/>
            <a:ext cx="11520487" cy="758824"/>
          </a:xfrm>
        </p:spPr>
        <p:txBody>
          <a:bodyPr>
            <a:normAutofit/>
          </a:bodyPr>
          <a:lstStyle/>
          <a:p>
            <a:r>
              <a:rPr lang="it-IT" dirty="0" err="1"/>
              <a:t>FIS</a:t>
            </a:r>
            <a:r>
              <a:rPr lang="it-IT" dirty="0" err="1">
                <a:solidFill>
                  <a:srgbClr val="418AB3"/>
                </a:solidFill>
              </a:rPr>
              <a:t>Val</a:t>
            </a:r>
            <a:endParaRPr lang="it-IT" dirty="0"/>
          </a:p>
        </p:txBody>
      </p:sp>
      <p:sp>
        <p:nvSpPr>
          <p:cNvPr id="8" name="Segnaposto contenuto 7"/>
          <p:cNvSpPr>
            <a:spLocks noGrp="1"/>
          </p:cNvSpPr>
          <p:nvPr>
            <p:ph idx="1"/>
          </p:nvPr>
        </p:nvSpPr>
        <p:spPr>
          <a:xfrm>
            <a:off x="1124764" y="1968546"/>
            <a:ext cx="6902956" cy="3897312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1800"/>
              </a:spcBef>
              <a:buNone/>
            </a:pPr>
            <a:r>
              <a:rPr lang="it-IT" sz="2200" b="1" dirty="0" err="1"/>
              <a:t>FIS</a:t>
            </a:r>
            <a:r>
              <a:rPr lang="it-IT" sz="2200" b="1" dirty="0" err="1">
                <a:solidFill>
                  <a:srgbClr val="0070C0"/>
                </a:solidFill>
              </a:rPr>
              <a:t>Val</a:t>
            </a:r>
            <a:r>
              <a:rPr lang="it-IT" sz="2200" dirty="0"/>
              <a:t> ha studiato e realizzato un modello di </a:t>
            </a:r>
            <a:r>
              <a:rPr lang="it-IT" sz="2200" b="1" dirty="0"/>
              <a:t>filiera integrata e sostenibile</a:t>
            </a:r>
            <a:r>
              <a:rPr lang="it-IT" sz="2200" dirty="0"/>
              <a:t>, in cui la condivisione bidirezionale di informazioni di filiera, integrate con le informazioni del singolo attore che ne fa parte, garantisce processi produttivi a maggiore efficienza, in termini di qualità del prodotto, di tempi di risposta verso il cliente, nonché di uso sostenibile delle risorse produttive</a:t>
            </a:r>
            <a:r>
              <a:rPr lang="it-IT" sz="2200" b="1" dirty="0"/>
              <a:t>.</a:t>
            </a:r>
          </a:p>
          <a:p>
            <a:pPr marL="0" indent="0">
              <a:lnSpc>
                <a:spcPct val="100000"/>
              </a:lnSpc>
              <a:spcBef>
                <a:spcPts val="1800"/>
              </a:spcBef>
              <a:buNone/>
            </a:pPr>
            <a:r>
              <a:rPr lang="it-IT" sz="2200" b="1" dirty="0" err="1"/>
              <a:t>FIS</a:t>
            </a:r>
            <a:r>
              <a:rPr lang="it-IT" sz="2200" b="1" dirty="0" err="1">
                <a:solidFill>
                  <a:srgbClr val="0070C0"/>
                </a:solidFill>
              </a:rPr>
              <a:t>Val</a:t>
            </a:r>
            <a:r>
              <a:rPr lang="it-IT" sz="2200" dirty="0"/>
              <a:t> è un esempio di attuazione delle modalità di R&amp;S aperta e collaborativa promosse dal MUR e da Regione Lombardia</a:t>
            </a:r>
            <a:r>
              <a:rPr lang="en-GB" sz="2400" dirty="0"/>
              <a:t>.</a:t>
            </a:r>
            <a:endParaRPr lang="en-GB" sz="2200" dirty="0"/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BE0315D8-BD5F-4E1C-86D2-59D6A79F8A6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95" r="14137"/>
          <a:stretch/>
        </p:blipFill>
        <p:spPr>
          <a:xfrm>
            <a:off x="7363132" y="1804983"/>
            <a:ext cx="4437301" cy="3752670"/>
          </a:xfrm>
          <a:prstGeom prst="rect">
            <a:avLst/>
          </a:prstGeom>
        </p:spPr>
      </p:pic>
      <p:pic>
        <p:nvPicPr>
          <p:cNvPr id="6" name="Elemento grafico 2" descr="Tiro a segno con riempimento a tinta unita">
            <a:extLst>
              <a:ext uri="{FF2B5EF4-FFF2-40B4-BE49-F238E27FC236}">
                <a16:creationId xmlns:a16="http://schemas.microsoft.com/office/drawing/2014/main" id="{FD8D5515-A6BC-4E20-B0ED-FA9118AD08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5344" y="1937027"/>
            <a:ext cx="758824" cy="758824"/>
          </a:xfrm>
          <a:prstGeom prst="rect">
            <a:avLst/>
          </a:prstGeom>
        </p:spPr>
      </p:pic>
      <p:sp>
        <p:nvSpPr>
          <p:cNvPr id="2" name="Rettangolo 1"/>
          <p:cNvSpPr/>
          <p:nvPr/>
        </p:nvSpPr>
        <p:spPr>
          <a:xfrm>
            <a:off x="371475" y="1119691"/>
            <a:ext cx="89255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3200" b="1" dirty="0" err="1">
                <a:latin typeface="+mj-lt"/>
              </a:rPr>
              <a:t>FIS</a:t>
            </a:r>
            <a:r>
              <a:rPr lang="it-IT" sz="3200" b="1" dirty="0" err="1">
                <a:solidFill>
                  <a:srgbClr val="418AB3"/>
                </a:solidFill>
                <a:latin typeface="+mj-lt"/>
              </a:rPr>
              <a:t>Val</a:t>
            </a:r>
            <a:r>
              <a:rPr lang="en-GB" sz="3200" dirty="0">
                <a:latin typeface="+mj-lt"/>
              </a:rPr>
              <a:t> </a:t>
            </a:r>
            <a:r>
              <a:rPr lang="it-IT" sz="2800" dirty="0">
                <a:latin typeface="+mj-lt"/>
              </a:rPr>
              <a:t>è il primo esempio di “Filiera Integrata e Sostenibile”</a:t>
            </a:r>
            <a:endParaRPr lang="en-GB" sz="2800" dirty="0">
              <a:latin typeface="+mj-lt"/>
            </a:endParaRPr>
          </a:p>
        </p:txBody>
      </p:sp>
      <p:pic>
        <p:nvPicPr>
          <p:cNvPr id="10" name="Elemento grafico 2" descr="Tiro a segno con riempimento a tinta unita">
            <a:extLst>
              <a:ext uri="{FF2B5EF4-FFF2-40B4-BE49-F238E27FC236}">
                <a16:creationId xmlns:a16="http://schemas.microsoft.com/office/drawing/2014/main" id="{FD8D5515-A6BC-4E20-B0ED-FA9118AD08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5344" y="4527830"/>
            <a:ext cx="758824" cy="758824"/>
          </a:xfrm>
          <a:prstGeom prst="rect">
            <a:avLst/>
          </a:prstGeom>
        </p:spPr>
      </p:pic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FA8831AE-7236-4843-B798-112BD6C767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3DC2DEF-D2FE-4B45-ABA4-9F153FD1C98A}" type="slidenum">
              <a:rPr lang="it-IT" smtClean="0"/>
              <a:pPr/>
              <a:t>2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83848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>
          <a:xfrm>
            <a:off x="371475" y="287245"/>
            <a:ext cx="11520487" cy="758824"/>
          </a:xfrm>
        </p:spPr>
        <p:txBody>
          <a:bodyPr/>
          <a:lstStyle/>
          <a:p>
            <a:r>
              <a:rPr lang="it-IT" dirty="0" err="1"/>
              <a:t>FIS</a:t>
            </a:r>
            <a:r>
              <a:rPr lang="it-IT" dirty="0" err="1">
                <a:solidFill>
                  <a:srgbClr val="418AB3"/>
                </a:solidFill>
              </a:rPr>
              <a:t>Val</a:t>
            </a:r>
            <a:r>
              <a:rPr lang="it-IT" dirty="0"/>
              <a:t> – </a:t>
            </a:r>
            <a:r>
              <a:rPr lang="it-IT" dirty="0" err="1"/>
              <a:t>Parternariato</a:t>
            </a:r>
            <a:endParaRPr lang="it-IT" dirty="0"/>
          </a:p>
        </p:txBody>
      </p:sp>
      <p:sp>
        <p:nvSpPr>
          <p:cNvPr id="10" name="Segnaposto numero diapositiva 9">
            <a:extLst>
              <a:ext uri="{FF2B5EF4-FFF2-40B4-BE49-F238E27FC236}">
                <a16:creationId xmlns:a16="http://schemas.microsoft.com/office/drawing/2014/main" id="{83054F45-464B-9F4D-A801-02A5D04E64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3DC2DEF-D2FE-4B45-ABA4-9F153FD1C98A}" type="slidenum">
              <a:rPr lang="it-IT" smtClean="0"/>
              <a:pPr/>
              <a:t>3</a:t>
            </a:fld>
            <a:endParaRPr lang="it-IT" dirty="0"/>
          </a:p>
        </p:txBody>
      </p:sp>
      <p:pic>
        <p:nvPicPr>
          <p:cNvPr id="25" name="Immagine 24">
            <a:extLst>
              <a:ext uri="{FF2B5EF4-FFF2-40B4-BE49-F238E27FC236}">
                <a16:creationId xmlns:a16="http://schemas.microsoft.com/office/drawing/2014/main" id="{E4D2125C-C89F-4B46-BF1D-F78CF15E94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4893" y="1349554"/>
            <a:ext cx="8262214" cy="4652509"/>
          </a:xfrm>
          <a:prstGeom prst="rect">
            <a:avLst/>
          </a:prstGeom>
        </p:spPr>
      </p:pic>
      <p:grpSp>
        <p:nvGrpSpPr>
          <p:cNvPr id="32" name="Gruppo 31">
            <a:extLst>
              <a:ext uri="{FF2B5EF4-FFF2-40B4-BE49-F238E27FC236}">
                <a16:creationId xmlns:a16="http://schemas.microsoft.com/office/drawing/2014/main" id="{B298793F-4AC6-EB4D-B25E-9BE37D74614E}"/>
              </a:ext>
            </a:extLst>
          </p:cNvPr>
          <p:cNvGrpSpPr/>
          <p:nvPr/>
        </p:nvGrpSpPr>
        <p:grpSpPr>
          <a:xfrm>
            <a:off x="11088729" y="5334802"/>
            <a:ext cx="1080000" cy="1080000"/>
            <a:chOff x="6777287" y="4397831"/>
            <a:chExt cx="2442912" cy="1971516"/>
          </a:xfrm>
        </p:grpSpPr>
        <p:sp>
          <p:nvSpPr>
            <p:cNvPr id="33" name="Rettangolo 32">
              <a:extLst>
                <a:ext uri="{FF2B5EF4-FFF2-40B4-BE49-F238E27FC236}">
                  <a16:creationId xmlns:a16="http://schemas.microsoft.com/office/drawing/2014/main" id="{6AAFDEFB-CD20-E748-8BC7-525A8E948F0D}"/>
                </a:ext>
              </a:extLst>
            </p:cNvPr>
            <p:cNvSpPr/>
            <p:nvPr/>
          </p:nvSpPr>
          <p:spPr>
            <a:xfrm>
              <a:off x="6966856" y="4397831"/>
              <a:ext cx="2253343" cy="1971516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rgbClr val="418A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34" name="Immagine 33">
              <a:extLst>
                <a:ext uri="{FF2B5EF4-FFF2-40B4-BE49-F238E27FC236}">
                  <a16:creationId xmlns:a16="http://schemas.microsoft.com/office/drawing/2014/main" id="{5890ACF4-77D2-F243-98E9-396324FB94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0495" r="14137"/>
            <a:stretch/>
          </p:blipFill>
          <p:spPr>
            <a:xfrm>
              <a:off x="6777287" y="4510583"/>
              <a:ext cx="2242447" cy="181521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11153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>
          <a:xfrm>
            <a:off x="371475" y="282092"/>
            <a:ext cx="11520487" cy="758824"/>
          </a:xfrm>
        </p:spPr>
        <p:txBody>
          <a:bodyPr/>
          <a:lstStyle/>
          <a:p>
            <a:r>
              <a:rPr lang="it-IT" dirty="0" err="1"/>
              <a:t>FIS</a:t>
            </a:r>
            <a:r>
              <a:rPr lang="it-IT" dirty="0" err="1">
                <a:solidFill>
                  <a:srgbClr val="418AB3"/>
                </a:solidFill>
              </a:rPr>
              <a:t>Val</a:t>
            </a:r>
            <a:r>
              <a:rPr lang="it-IT" dirty="0"/>
              <a:t> – Modello</a:t>
            </a:r>
          </a:p>
        </p:txBody>
      </p:sp>
      <p:sp>
        <p:nvSpPr>
          <p:cNvPr id="159" name="Rettangolo 158">
            <a:extLst>
              <a:ext uri="{FF2B5EF4-FFF2-40B4-BE49-F238E27FC236}">
                <a16:creationId xmlns:a16="http://schemas.microsoft.com/office/drawing/2014/main" id="{3050AE5F-A480-48C9-A14D-E16362DE77A8}"/>
              </a:ext>
            </a:extLst>
          </p:cNvPr>
          <p:cNvSpPr/>
          <p:nvPr/>
        </p:nvSpPr>
        <p:spPr>
          <a:xfrm>
            <a:off x="243411" y="1208092"/>
            <a:ext cx="11427222" cy="3847207"/>
          </a:xfrm>
          <a:prstGeom prst="rect">
            <a:avLst/>
          </a:prstGeom>
          <a:ln w="57150">
            <a:noFill/>
          </a:ln>
        </p:spPr>
        <p:txBody>
          <a:bodyPr wrap="square">
            <a:spAutoFit/>
          </a:bodyPr>
          <a:lstStyle/>
          <a:p>
            <a:pPr>
              <a:spcBef>
                <a:spcPts val="1800"/>
              </a:spcBef>
            </a:pPr>
            <a:r>
              <a:rPr lang="it-IT" sz="2200" dirty="0">
                <a:ea typeface="Calibri" panose="020F0502020204030204" pitchFamily="34" charset="0"/>
                <a:cs typeface="Times New Roman" panose="02020603050405020304" pitchFamily="18" charset="0"/>
              </a:rPr>
              <a:t>I Partner di progetto hanno collaborato sui seguenti temi del </a:t>
            </a:r>
            <a:r>
              <a:rPr lang="it-IT" sz="2200" b="1" dirty="0">
                <a:ea typeface="Calibri" panose="020F0502020204030204" pitchFamily="34" charset="0"/>
                <a:cs typeface="Times New Roman" panose="02020603050405020304" pitchFamily="18" charset="0"/>
              </a:rPr>
              <a:t>Piano Nazionale Industria 4.0 del MISE</a:t>
            </a:r>
            <a:r>
              <a:rPr lang="it-IT" sz="22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>
              <a:spcBef>
                <a:spcPts val="1800"/>
              </a:spcBef>
            </a:pPr>
            <a:endParaRPr lang="it-IT" sz="22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0100" lvl="1" indent="-342900">
              <a:spcBef>
                <a:spcPts val="1800"/>
              </a:spcBef>
              <a:buFont typeface="Wingdings" pitchFamily="2" charset="2"/>
              <a:buChar char="§"/>
            </a:pPr>
            <a:r>
              <a:rPr lang="it-IT" sz="2200" b="1" i="1" dirty="0" err="1"/>
              <a:t>Horizontal</a:t>
            </a:r>
            <a:r>
              <a:rPr lang="it-IT" sz="2200" b="1" i="1" dirty="0"/>
              <a:t>/Vertical Integration</a:t>
            </a:r>
            <a:r>
              <a:rPr lang="it-IT" sz="2200" b="1" dirty="0"/>
              <a:t> </a:t>
            </a:r>
            <a:r>
              <a:rPr lang="it-IT" sz="2200" dirty="0"/>
              <a:t>a livello informativo di filiera produttiva</a:t>
            </a:r>
          </a:p>
          <a:p>
            <a:pPr marL="800100" lvl="1" indent="-342900">
              <a:spcBef>
                <a:spcPts val="1800"/>
              </a:spcBef>
              <a:buFont typeface="Wingdings" pitchFamily="2" charset="2"/>
              <a:buChar char="§"/>
            </a:pPr>
            <a:r>
              <a:rPr lang="it-IT" sz="2200" b="1" i="1" dirty="0"/>
              <a:t>Big Data and Analytics</a:t>
            </a:r>
            <a:endParaRPr lang="it-IT" sz="2200" dirty="0"/>
          </a:p>
          <a:p>
            <a:pPr marL="800100" lvl="1" indent="-342900">
              <a:spcBef>
                <a:spcPts val="1800"/>
              </a:spcBef>
              <a:buFont typeface="Wingdings" pitchFamily="2" charset="2"/>
              <a:buChar char="§"/>
            </a:pPr>
            <a:r>
              <a:rPr lang="en-GB" sz="2200" b="1" i="1" dirty="0"/>
              <a:t>Advanced Manufacturing Solutions</a:t>
            </a:r>
            <a:r>
              <a:rPr lang="en-GB" sz="2200" b="1" dirty="0"/>
              <a:t> </a:t>
            </a:r>
            <a:r>
              <a:rPr lang="en-GB" sz="2200" dirty="0" err="1"/>
              <a:t>basate</a:t>
            </a:r>
            <a:r>
              <a:rPr lang="en-GB" sz="2200" dirty="0"/>
              <a:t> </a:t>
            </a:r>
            <a:r>
              <a:rPr lang="en-GB" sz="2200" dirty="0" err="1"/>
              <a:t>su</a:t>
            </a:r>
            <a:r>
              <a:rPr lang="en-GB" sz="2200" dirty="0"/>
              <a:t> </a:t>
            </a:r>
            <a:r>
              <a:rPr lang="en-GB" sz="2200" dirty="0" err="1"/>
              <a:t>tecnologie</a:t>
            </a:r>
            <a:r>
              <a:rPr lang="en-GB" sz="2200" dirty="0"/>
              <a:t> IoT</a:t>
            </a:r>
          </a:p>
          <a:p>
            <a:pPr marL="800100" lvl="1" indent="-342900">
              <a:spcBef>
                <a:spcPts val="1800"/>
              </a:spcBef>
              <a:buFont typeface="Wingdings" pitchFamily="2" charset="2"/>
              <a:buChar char="§"/>
            </a:pPr>
            <a:r>
              <a:rPr lang="it-IT" sz="2200" b="1" i="1" dirty="0" err="1"/>
              <a:t>Simulation</a:t>
            </a:r>
            <a:r>
              <a:rPr lang="it-IT" sz="2200" dirty="0"/>
              <a:t> tramite di Digital Twins delle risorse fisiche</a:t>
            </a:r>
          </a:p>
          <a:p>
            <a:pPr marL="800100" lvl="1" indent="-342900">
              <a:spcBef>
                <a:spcPts val="1800"/>
              </a:spcBef>
              <a:buFont typeface="Wingdings" pitchFamily="2" charset="2"/>
              <a:buChar char="§"/>
            </a:pPr>
            <a:r>
              <a:rPr lang="it-IT" sz="2200" b="1" i="1" dirty="0"/>
              <a:t>Industrial Internet</a:t>
            </a:r>
            <a:r>
              <a:rPr lang="it-IT" sz="2200" dirty="0"/>
              <a:t>: comunicazione multidirezionale tra processi produttivi e prodotti</a:t>
            </a:r>
          </a:p>
        </p:txBody>
      </p:sp>
      <p:grpSp>
        <p:nvGrpSpPr>
          <p:cNvPr id="10" name="Gruppo 9">
            <a:extLst>
              <a:ext uri="{FF2B5EF4-FFF2-40B4-BE49-F238E27FC236}">
                <a16:creationId xmlns:a16="http://schemas.microsoft.com/office/drawing/2014/main" id="{2B170871-E990-4B49-A602-14C1C96343D0}"/>
              </a:ext>
            </a:extLst>
          </p:cNvPr>
          <p:cNvGrpSpPr/>
          <p:nvPr/>
        </p:nvGrpSpPr>
        <p:grpSpPr>
          <a:xfrm>
            <a:off x="11088729" y="5334802"/>
            <a:ext cx="1080000" cy="1080000"/>
            <a:chOff x="6777287" y="4397831"/>
            <a:chExt cx="2442912" cy="1971516"/>
          </a:xfrm>
        </p:grpSpPr>
        <p:sp>
          <p:nvSpPr>
            <p:cNvPr id="11" name="Rettangolo 10">
              <a:extLst>
                <a:ext uri="{FF2B5EF4-FFF2-40B4-BE49-F238E27FC236}">
                  <a16:creationId xmlns:a16="http://schemas.microsoft.com/office/drawing/2014/main" id="{84FBBAE0-E20F-4141-B098-5EAA54D27FD9}"/>
                </a:ext>
              </a:extLst>
            </p:cNvPr>
            <p:cNvSpPr/>
            <p:nvPr/>
          </p:nvSpPr>
          <p:spPr>
            <a:xfrm>
              <a:off x="6966856" y="4397831"/>
              <a:ext cx="2253343" cy="1971516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rgbClr val="418A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12" name="Immagine 11">
              <a:extLst>
                <a:ext uri="{FF2B5EF4-FFF2-40B4-BE49-F238E27FC236}">
                  <a16:creationId xmlns:a16="http://schemas.microsoft.com/office/drawing/2014/main" id="{BC792E62-3E6B-42C3-A9EC-44FABC900C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0495" r="14137"/>
            <a:stretch/>
          </p:blipFill>
          <p:spPr>
            <a:xfrm>
              <a:off x="6777287" y="4510583"/>
              <a:ext cx="2242447" cy="1815219"/>
            </a:xfrm>
            <a:prstGeom prst="rect">
              <a:avLst/>
            </a:prstGeom>
          </p:spPr>
        </p:pic>
      </p:grpSp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B0A5344C-C5BD-4E4A-B5A4-A9B045AEE4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3DC2DEF-D2FE-4B45-ABA4-9F153FD1C98A}" type="slidenum">
              <a:rPr lang="it-IT" smtClean="0"/>
              <a:pPr/>
              <a:t>4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508776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A1C59D7-0935-4C6D-978F-CF6927A1DA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dirty="0"/>
              <a:t>Modello </a:t>
            </a:r>
            <a:r>
              <a:rPr lang="it-IT" dirty="0" err="1"/>
              <a:t>FIS</a:t>
            </a:r>
            <a:r>
              <a:rPr lang="it-IT" dirty="0" err="1">
                <a:solidFill>
                  <a:srgbClr val="0070C0"/>
                </a:solidFill>
              </a:rPr>
              <a:t>Val</a:t>
            </a:r>
            <a:r>
              <a:rPr lang="it-IT" dirty="0">
                <a:solidFill>
                  <a:srgbClr val="0070C0"/>
                </a:solidFill>
              </a:rPr>
              <a:t> - </a:t>
            </a:r>
            <a:r>
              <a:rPr lang="it-IT" dirty="0"/>
              <a:t>Architettura concettuale</a:t>
            </a:r>
            <a:endParaRPr lang="it-IT" dirty="0">
              <a:solidFill>
                <a:srgbClr val="0070C0"/>
              </a:solidFill>
            </a:endParaRP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939" y="1019175"/>
            <a:ext cx="3871686" cy="2544412"/>
          </a:xfrm>
          <a:prstGeom prst="rect">
            <a:avLst/>
          </a:prstGeom>
        </p:spPr>
      </p:pic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7EEA221-193C-4A49-9B0D-D71057E0EE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3DC2DEF-D2FE-4B45-ABA4-9F153FD1C98A}" type="slidenum">
              <a:rPr lang="it-IT" smtClean="0"/>
              <a:pPr/>
              <a:t>5</a:t>
            </a:fld>
            <a:endParaRPr lang="it-IT" dirty="0"/>
          </a:p>
        </p:txBody>
      </p:sp>
      <p:grpSp>
        <p:nvGrpSpPr>
          <p:cNvPr id="7" name="Gruppo 6">
            <a:extLst>
              <a:ext uri="{FF2B5EF4-FFF2-40B4-BE49-F238E27FC236}">
                <a16:creationId xmlns:a16="http://schemas.microsoft.com/office/drawing/2014/main" id="{7E614633-0397-184D-8DF3-A0FF6639CA0A}"/>
              </a:ext>
            </a:extLst>
          </p:cNvPr>
          <p:cNvGrpSpPr/>
          <p:nvPr/>
        </p:nvGrpSpPr>
        <p:grpSpPr>
          <a:xfrm>
            <a:off x="11088729" y="5334802"/>
            <a:ext cx="1080000" cy="1080000"/>
            <a:chOff x="6777287" y="4397831"/>
            <a:chExt cx="2442912" cy="1971516"/>
          </a:xfrm>
        </p:grpSpPr>
        <p:sp>
          <p:nvSpPr>
            <p:cNvPr id="8" name="Rettangolo 7">
              <a:extLst>
                <a:ext uri="{FF2B5EF4-FFF2-40B4-BE49-F238E27FC236}">
                  <a16:creationId xmlns:a16="http://schemas.microsoft.com/office/drawing/2014/main" id="{EC6EE544-22A3-0348-ADD0-DAFB9F7FBE86}"/>
                </a:ext>
              </a:extLst>
            </p:cNvPr>
            <p:cNvSpPr/>
            <p:nvPr/>
          </p:nvSpPr>
          <p:spPr>
            <a:xfrm>
              <a:off x="6966856" y="4397831"/>
              <a:ext cx="2253343" cy="1971516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rgbClr val="418A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9" name="Immagine 8">
              <a:extLst>
                <a:ext uri="{FF2B5EF4-FFF2-40B4-BE49-F238E27FC236}">
                  <a16:creationId xmlns:a16="http://schemas.microsoft.com/office/drawing/2014/main" id="{51DEEA85-B71E-9E4F-8192-A390B4312F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0495" r="14137"/>
            <a:stretch/>
          </p:blipFill>
          <p:spPr>
            <a:xfrm>
              <a:off x="6777287" y="4510583"/>
              <a:ext cx="2242447" cy="1815219"/>
            </a:xfrm>
            <a:prstGeom prst="rect">
              <a:avLst/>
            </a:prstGeom>
          </p:spPr>
        </p:pic>
      </p:grpSp>
      <p:pic>
        <p:nvPicPr>
          <p:cNvPr id="3" name="Immagin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89322" y="2694256"/>
            <a:ext cx="4917224" cy="3696692"/>
          </a:xfrm>
          <a:prstGeom prst="rect">
            <a:avLst/>
          </a:prstGeom>
        </p:spPr>
      </p:pic>
      <p:pic>
        <p:nvPicPr>
          <p:cNvPr id="11" name="Immagin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92951" y="800649"/>
            <a:ext cx="4822632" cy="4752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212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5C9B1FD-1C28-7047-8CFF-36B2469149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624" y="3068014"/>
            <a:ext cx="5928964" cy="758824"/>
          </a:xfrm>
        </p:spPr>
        <p:txBody>
          <a:bodyPr>
            <a:normAutofit/>
          </a:bodyPr>
          <a:lstStyle/>
          <a:p>
            <a:r>
              <a:rPr lang="it-IT" sz="2000" dirty="0">
                <a:latin typeface="Helvetica" panose="020B0604020202020204" pitchFamily="34" charset="0"/>
                <a:cs typeface="Helvetica" panose="020B0604020202020204" pitchFamily="34" charset="0"/>
              </a:rPr>
              <a:t>Schedulatore di Filiera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179" y="837171"/>
            <a:ext cx="4772721" cy="2868167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876" y="3391885"/>
            <a:ext cx="6132607" cy="2417501"/>
          </a:xfrm>
          <a:prstGeom prst="rect">
            <a:avLst/>
          </a:prstGeom>
        </p:spPr>
      </p:pic>
      <p:sp>
        <p:nvSpPr>
          <p:cNvPr id="31" name="Titolo 1">
            <a:extLst>
              <a:ext uri="{FF2B5EF4-FFF2-40B4-BE49-F238E27FC236}">
                <a16:creationId xmlns:a16="http://schemas.microsoft.com/office/drawing/2014/main" id="{021DD08D-CD20-7043-BA45-EDC8D00D1915}"/>
              </a:ext>
            </a:extLst>
          </p:cNvPr>
          <p:cNvSpPr txBox="1">
            <a:spLocks/>
          </p:cNvSpPr>
          <p:nvPr/>
        </p:nvSpPr>
        <p:spPr>
          <a:xfrm>
            <a:off x="1263573" y="5420358"/>
            <a:ext cx="4579666" cy="7588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000" dirty="0" smtClean="0"/>
              <a:t>Monitoraggio del processo di saldatura</a:t>
            </a:r>
            <a:endParaRPr lang="it-IT" sz="2000" dirty="0"/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6257" y="1019175"/>
            <a:ext cx="3470552" cy="2331978"/>
          </a:xfrm>
          <a:prstGeom prst="rect">
            <a:avLst/>
          </a:prstGeom>
        </p:spPr>
      </p:pic>
      <p:sp>
        <p:nvSpPr>
          <p:cNvPr id="35" name="Titolo 1">
            <a:extLst>
              <a:ext uri="{FF2B5EF4-FFF2-40B4-BE49-F238E27FC236}">
                <a16:creationId xmlns:a16="http://schemas.microsoft.com/office/drawing/2014/main" id="{642002C2-05FD-4739-9D79-AF58A15280D4}"/>
              </a:ext>
            </a:extLst>
          </p:cNvPr>
          <p:cNvSpPr txBox="1">
            <a:spLocks/>
          </p:cNvSpPr>
          <p:nvPr/>
        </p:nvSpPr>
        <p:spPr>
          <a:xfrm>
            <a:off x="7463651" y="3177005"/>
            <a:ext cx="3999804" cy="7588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000" dirty="0" smtClean="0"/>
              <a:t>Collaudo prodotto</a:t>
            </a:r>
            <a:endParaRPr lang="it-IT" sz="2000" dirty="0"/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36421" y="3735443"/>
            <a:ext cx="3884715" cy="2073943"/>
          </a:xfrm>
          <a:prstGeom prst="rect">
            <a:avLst/>
          </a:prstGeom>
        </p:spPr>
      </p:pic>
      <p:sp>
        <p:nvSpPr>
          <p:cNvPr id="37" name="Titolo 1">
            <a:extLst>
              <a:ext uri="{FF2B5EF4-FFF2-40B4-BE49-F238E27FC236}">
                <a16:creationId xmlns:a16="http://schemas.microsoft.com/office/drawing/2014/main" id="{560CF89F-7E53-4543-8A92-9877C609EA7F}"/>
              </a:ext>
            </a:extLst>
          </p:cNvPr>
          <p:cNvSpPr txBox="1">
            <a:spLocks/>
          </p:cNvSpPr>
          <p:nvPr/>
        </p:nvSpPr>
        <p:spPr>
          <a:xfrm>
            <a:off x="7036421" y="6193676"/>
            <a:ext cx="3501481" cy="7588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000" dirty="0" err="1" smtClean="0"/>
              <a:t>Efficientamento</a:t>
            </a:r>
            <a:r>
              <a:rPr lang="it-IT" sz="2000" dirty="0" smtClean="0"/>
              <a:t> Energetico</a:t>
            </a:r>
            <a:endParaRPr lang="it-IT" sz="2000" dirty="0"/>
          </a:p>
        </p:txBody>
      </p:sp>
      <p:sp>
        <p:nvSpPr>
          <p:cNvPr id="38" name="Titolo 1">
            <a:extLst>
              <a:ext uri="{FF2B5EF4-FFF2-40B4-BE49-F238E27FC236}">
                <a16:creationId xmlns:a16="http://schemas.microsoft.com/office/drawing/2014/main" id="{0A1C59D7-0935-4C6D-978F-CF6927A1DAB9}"/>
              </a:ext>
            </a:extLst>
          </p:cNvPr>
          <p:cNvSpPr txBox="1">
            <a:spLocks/>
          </p:cNvSpPr>
          <p:nvPr/>
        </p:nvSpPr>
        <p:spPr>
          <a:xfrm>
            <a:off x="371475" y="260351"/>
            <a:ext cx="11520487" cy="7588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dirty="0" smtClean="0"/>
              <a:t>Modello </a:t>
            </a:r>
            <a:r>
              <a:rPr lang="it-IT" dirty="0" err="1" smtClean="0"/>
              <a:t>FIS</a:t>
            </a:r>
            <a:r>
              <a:rPr lang="it-IT" dirty="0" err="1" smtClean="0">
                <a:solidFill>
                  <a:srgbClr val="0070C0"/>
                </a:solidFill>
              </a:rPr>
              <a:t>Val</a:t>
            </a:r>
            <a:r>
              <a:rPr lang="it-IT" dirty="0" smtClean="0">
                <a:solidFill>
                  <a:srgbClr val="0070C0"/>
                </a:solidFill>
              </a:rPr>
              <a:t> – </a:t>
            </a:r>
            <a:r>
              <a:rPr lang="it-IT" dirty="0" smtClean="0"/>
              <a:t>Obiettivi Realizzati</a:t>
            </a:r>
            <a:endParaRPr lang="it-IT" dirty="0">
              <a:solidFill>
                <a:srgbClr val="0070C0"/>
              </a:solidFill>
            </a:endParaRPr>
          </a:p>
        </p:txBody>
      </p:sp>
      <p:pic>
        <p:nvPicPr>
          <p:cNvPr id="17" name="Immagin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32886" y="4694241"/>
            <a:ext cx="3399849" cy="1673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685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>
          <a:xfrm>
            <a:off x="371475" y="282092"/>
            <a:ext cx="11520487" cy="758824"/>
          </a:xfrm>
        </p:spPr>
        <p:txBody>
          <a:bodyPr/>
          <a:lstStyle/>
          <a:p>
            <a:r>
              <a:rPr lang="it-IT" dirty="0" err="1"/>
              <a:t>FIS</a:t>
            </a:r>
            <a:r>
              <a:rPr lang="it-IT" dirty="0" err="1">
                <a:solidFill>
                  <a:srgbClr val="418AB3"/>
                </a:solidFill>
              </a:rPr>
              <a:t>Val</a:t>
            </a:r>
            <a:r>
              <a:rPr lang="it-IT" dirty="0"/>
              <a:t> – Innovazione Aperta e Responsabile</a:t>
            </a:r>
          </a:p>
        </p:txBody>
      </p:sp>
      <p:grpSp>
        <p:nvGrpSpPr>
          <p:cNvPr id="10" name="Gruppo 9">
            <a:extLst>
              <a:ext uri="{FF2B5EF4-FFF2-40B4-BE49-F238E27FC236}">
                <a16:creationId xmlns:a16="http://schemas.microsoft.com/office/drawing/2014/main" id="{2B170871-E990-4B49-A602-14C1C96343D0}"/>
              </a:ext>
            </a:extLst>
          </p:cNvPr>
          <p:cNvGrpSpPr/>
          <p:nvPr/>
        </p:nvGrpSpPr>
        <p:grpSpPr>
          <a:xfrm>
            <a:off x="11088729" y="5334802"/>
            <a:ext cx="1080000" cy="1080000"/>
            <a:chOff x="6777287" y="4397831"/>
            <a:chExt cx="2442912" cy="1971516"/>
          </a:xfrm>
        </p:grpSpPr>
        <p:sp>
          <p:nvSpPr>
            <p:cNvPr id="11" name="Rettangolo 10">
              <a:extLst>
                <a:ext uri="{FF2B5EF4-FFF2-40B4-BE49-F238E27FC236}">
                  <a16:creationId xmlns:a16="http://schemas.microsoft.com/office/drawing/2014/main" id="{84FBBAE0-E20F-4141-B098-5EAA54D27FD9}"/>
                </a:ext>
              </a:extLst>
            </p:cNvPr>
            <p:cNvSpPr/>
            <p:nvPr/>
          </p:nvSpPr>
          <p:spPr>
            <a:xfrm>
              <a:off x="6966856" y="4397831"/>
              <a:ext cx="2253343" cy="1971516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rgbClr val="418A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12" name="Immagine 11">
              <a:extLst>
                <a:ext uri="{FF2B5EF4-FFF2-40B4-BE49-F238E27FC236}">
                  <a16:creationId xmlns:a16="http://schemas.microsoft.com/office/drawing/2014/main" id="{BC792E62-3E6B-42C3-A9EC-44FABC900C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0495" r="14137"/>
            <a:stretch/>
          </p:blipFill>
          <p:spPr>
            <a:xfrm>
              <a:off x="6777287" y="4510583"/>
              <a:ext cx="2242447" cy="1815219"/>
            </a:xfrm>
            <a:prstGeom prst="rect">
              <a:avLst/>
            </a:prstGeom>
          </p:spPr>
        </p:pic>
      </p:grp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1083856A-D7F2-414E-A138-B3F6F23D75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3DC2DEF-D2FE-4B45-ABA4-9F153FD1C98A}" type="slidenum">
              <a:rPr lang="it-IT" smtClean="0"/>
              <a:pPr/>
              <a:t>7</a:t>
            </a:fld>
            <a:endParaRPr lang="it-IT" dirty="0"/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84C8896D-D62C-6A45-9AC0-6DEDBB58E401}"/>
              </a:ext>
            </a:extLst>
          </p:cNvPr>
          <p:cNvSpPr/>
          <p:nvPr/>
        </p:nvSpPr>
        <p:spPr>
          <a:xfrm>
            <a:off x="243411" y="1208092"/>
            <a:ext cx="10929126" cy="1338828"/>
          </a:xfrm>
          <a:prstGeom prst="rect">
            <a:avLst/>
          </a:prstGeom>
          <a:ln w="57150">
            <a:noFill/>
          </a:ln>
        </p:spPr>
        <p:txBody>
          <a:bodyPr wrap="square">
            <a:spAutoFit/>
          </a:bodyPr>
          <a:lstStyle/>
          <a:p>
            <a:pPr>
              <a:spcBef>
                <a:spcPts val="1800"/>
              </a:spcBef>
            </a:pPr>
            <a:r>
              <a:rPr lang="it-IT" sz="2200" dirty="0"/>
              <a:t>In ottica di innovazione aperta e responsabile, </a:t>
            </a:r>
            <a:r>
              <a:rPr lang="it-IT" sz="2200" dirty="0" err="1"/>
              <a:t>FIS</a:t>
            </a:r>
            <a:r>
              <a:rPr lang="it-IT" sz="2200" dirty="0" err="1">
                <a:solidFill>
                  <a:srgbClr val="0070C0"/>
                </a:solidFill>
              </a:rPr>
              <a:t>Val</a:t>
            </a:r>
            <a:r>
              <a:rPr lang="it-IT" sz="2200" dirty="0"/>
              <a:t> </a:t>
            </a:r>
            <a:r>
              <a:rPr lang="it-IT" sz="2200" dirty="0" smtClean="0"/>
              <a:t>ha realizzato </a:t>
            </a:r>
            <a:r>
              <a:rPr lang="it-IT" sz="2200" dirty="0"/>
              <a:t>molteplici iniziative, tra cui:</a:t>
            </a:r>
          </a:p>
          <a:p>
            <a:pPr marL="800100" lvl="1" indent="-342900">
              <a:spcBef>
                <a:spcPts val="1800"/>
              </a:spcBef>
              <a:buFont typeface="Wingdings" pitchFamily="2" charset="2"/>
              <a:buChar char="§"/>
            </a:pPr>
            <a:r>
              <a:rPr lang="it-IT" sz="2200" dirty="0"/>
              <a:t>un </a:t>
            </a:r>
            <a:r>
              <a:rPr lang="it-IT" sz="2200" b="1" dirty="0"/>
              <a:t>Living Lab </a:t>
            </a:r>
            <a:r>
              <a:rPr lang="it-IT" sz="2200" dirty="0"/>
              <a:t>in collaborazione con l’</a:t>
            </a:r>
            <a:r>
              <a:rPr lang="it-IT" sz="2200" b="1" dirty="0"/>
              <a:t>Istituto di Istruzione Superiore Marco Polo di Colico</a:t>
            </a:r>
            <a:r>
              <a:rPr lang="it-IT" sz="2200" dirty="0"/>
              <a:t> (LC</a:t>
            </a:r>
            <a:r>
              <a:rPr lang="it-IT" sz="2200" dirty="0" smtClean="0"/>
              <a:t>).</a:t>
            </a:r>
            <a:endParaRPr lang="it-IT" sz="2200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9084" y="2714096"/>
            <a:ext cx="3427134" cy="2567951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671" y="2862803"/>
            <a:ext cx="2341067" cy="3121423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83045" y="2705065"/>
            <a:ext cx="3145809" cy="2359356"/>
          </a:xfrm>
          <a:prstGeom prst="rect">
            <a:avLst/>
          </a:prstGeom>
        </p:spPr>
      </p:pic>
      <p:pic>
        <p:nvPicPr>
          <p:cNvPr id="14" name="Immagin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48363" y="3756218"/>
            <a:ext cx="1719221" cy="2286198"/>
          </a:xfrm>
          <a:prstGeom prst="rect">
            <a:avLst/>
          </a:prstGeom>
        </p:spPr>
      </p:pic>
      <p:pic>
        <p:nvPicPr>
          <p:cNvPr id="15" name="Immagine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23790" y="2396751"/>
            <a:ext cx="2246551" cy="2197356"/>
          </a:xfrm>
          <a:prstGeom prst="rect">
            <a:avLst/>
          </a:prstGeom>
        </p:spPr>
      </p:pic>
      <p:pic>
        <p:nvPicPr>
          <p:cNvPr id="17" name="Immagine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26401" y="4075380"/>
            <a:ext cx="1853868" cy="2466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756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>
          <a:xfrm>
            <a:off x="371475" y="282092"/>
            <a:ext cx="11520487" cy="758824"/>
          </a:xfrm>
        </p:spPr>
        <p:txBody>
          <a:bodyPr/>
          <a:lstStyle/>
          <a:p>
            <a:r>
              <a:rPr lang="it-IT" dirty="0" err="1"/>
              <a:t>FIS</a:t>
            </a:r>
            <a:r>
              <a:rPr lang="it-IT" dirty="0" err="1">
                <a:solidFill>
                  <a:srgbClr val="418AB3"/>
                </a:solidFill>
              </a:rPr>
              <a:t>Val</a:t>
            </a:r>
            <a:r>
              <a:rPr lang="it-IT" dirty="0"/>
              <a:t> – Collaborazioni / Trasferimento della Conoscenza</a:t>
            </a:r>
          </a:p>
        </p:txBody>
      </p:sp>
      <p:grpSp>
        <p:nvGrpSpPr>
          <p:cNvPr id="10" name="Gruppo 9">
            <a:extLst>
              <a:ext uri="{FF2B5EF4-FFF2-40B4-BE49-F238E27FC236}">
                <a16:creationId xmlns:a16="http://schemas.microsoft.com/office/drawing/2014/main" id="{2B170871-E990-4B49-A602-14C1C96343D0}"/>
              </a:ext>
            </a:extLst>
          </p:cNvPr>
          <p:cNvGrpSpPr/>
          <p:nvPr/>
        </p:nvGrpSpPr>
        <p:grpSpPr>
          <a:xfrm>
            <a:off x="11088729" y="5334802"/>
            <a:ext cx="1080000" cy="1080000"/>
            <a:chOff x="6777287" y="4397831"/>
            <a:chExt cx="2442912" cy="1971516"/>
          </a:xfrm>
        </p:grpSpPr>
        <p:sp>
          <p:nvSpPr>
            <p:cNvPr id="11" name="Rettangolo 10">
              <a:extLst>
                <a:ext uri="{FF2B5EF4-FFF2-40B4-BE49-F238E27FC236}">
                  <a16:creationId xmlns:a16="http://schemas.microsoft.com/office/drawing/2014/main" id="{84FBBAE0-E20F-4141-B098-5EAA54D27FD9}"/>
                </a:ext>
              </a:extLst>
            </p:cNvPr>
            <p:cNvSpPr/>
            <p:nvPr/>
          </p:nvSpPr>
          <p:spPr>
            <a:xfrm>
              <a:off x="6966856" y="4397831"/>
              <a:ext cx="2253343" cy="1971516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rgbClr val="418A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12" name="Immagine 11">
              <a:extLst>
                <a:ext uri="{FF2B5EF4-FFF2-40B4-BE49-F238E27FC236}">
                  <a16:creationId xmlns:a16="http://schemas.microsoft.com/office/drawing/2014/main" id="{BC792E62-3E6B-42C3-A9EC-44FABC900C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0495" r="14137"/>
            <a:stretch/>
          </p:blipFill>
          <p:spPr>
            <a:xfrm>
              <a:off x="6777287" y="4510583"/>
              <a:ext cx="2242447" cy="1815219"/>
            </a:xfrm>
            <a:prstGeom prst="rect">
              <a:avLst/>
            </a:prstGeom>
          </p:spPr>
        </p:pic>
      </p:grpSp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5080F193-E605-BD4C-8831-2B7CD163D2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3DC2DEF-D2FE-4B45-ABA4-9F153FD1C98A}" type="slidenum">
              <a:rPr lang="it-IT" smtClean="0"/>
              <a:pPr/>
              <a:t>8</a:t>
            </a:fld>
            <a:endParaRPr lang="it-IT" dirty="0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83224BCC-6AB4-C646-AD56-142B98C4274E}"/>
              </a:ext>
            </a:extLst>
          </p:cNvPr>
          <p:cNvSpPr/>
          <p:nvPr/>
        </p:nvSpPr>
        <p:spPr>
          <a:xfrm>
            <a:off x="462210" y="1023246"/>
            <a:ext cx="10929126" cy="1785104"/>
          </a:xfrm>
          <a:prstGeom prst="rect">
            <a:avLst/>
          </a:prstGeom>
          <a:ln w="57150">
            <a:noFill/>
          </a:ln>
        </p:spPr>
        <p:txBody>
          <a:bodyPr wrap="square">
            <a:spAutoFit/>
          </a:bodyPr>
          <a:lstStyle/>
          <a:p>
            <a:pPr>
              <a:spcBef>
                <a:spcPts val="1800"/>
              </a:spcBef>
            </a:pPr>
            <a:r>
              <a:rPr lang="it-IT" sz="1600" dirty="0"/>
              <a:t>Considerata la replicabilità e innovatività del modello di filiera integrata e sostenibile sviluppato, al fine di promuoverne l’applicazione presso altre aggregazioni di imprese e filiere produttive il Partenariato ha attivato collaborazioni con:</a:t>
            </a:r>
          </a:p>
          <a:p>
            <a:pPr marL="800100" lvl="1" indent="-342900">
              <a:spcBef>
                <a:spcPts val="1800"/>
              </a:spcBef>
              <a:buFont typeface="Wingdings" pitchFamily="2" charset="2"/>
              <a:buChar char="§"/>
            </a:pPr>
            <a:r>
              <a:rPr lang="it-IT" sz="1600" b="1" dirty="0"/>
              <a:t>AFIL</a:t>
            </a:r>
            <a:r>
              <a:rPr lang="it-IT" sz="1600" dirty="0"/>
              <a:t> (</a:t>
            </a:r>
            <a:r>
              <a:rPr lang="it-IT" sz="1600" b="1" dirty="0"/>
              <a:t>Associazione Fabbrica </a:t>
            </a:r>
            <a:r>
              <a:rPr lang="it-IT" sz="1600" b="1" dirty="0" smtClean="0"/>
              <a:t>Intelligente </a:t>
            </a:r>
            <a:r>
              <a:rPr lang="it-IT" sz="1600" b="1" dirty="0"/>
              <a:t>Lombardia</a:t>
            </a:r>
            <a:r>
              <a:rPr lang="it-IT" sz="1600" dirty="0"/>
              <a:t>) </a:t>
            </a:r>
            <a:r>
              <a:rPr lang="it-IT" sz="1600" dirty="0" smtClean="0"/>
              <a:t>e </a:t>
            </a:r>
            <a:r>
              <a:rPr lang="it-IT" sz="1600" b="1" dirty="0" smtClean="0"/>
              <a:t>Regione Lombardia </a:t>
            </a:r>
            <a:r>
              <a:rPr lang="it-IT" sz="1600" dirty="0" smtClean="0"/>
              <a:t>per </a:t>
            </a:r>
            <a:r>
              <a:rPr lang="it-IT" sz="1600" dirty="0"/>
              <a:t>la disseminazione dei risultati attraverso </a:t>
            </a:r>
            <a:r>
              <a:rPr lang="it-IT" sz="1600" dirty="0" err="1"/>
              <a:t>webinar</a:t>
            </a:r>
            <a:r>
              <a:rPr lang="it-IT" sz="1600" dirty="0"/>
              <a:t> dedicati e articoli su riviste </a:t>
            </a:r>
            <a:r>
              <a:rPr lang="it-IT" sz="1600" dirty="0" smtClean="0"/>
              <a:t>specializzate.</a:t>
            </a:r>
          </a:p>
          <a:p>
            <a:pPr marL="800100" lvl="1" indent="-342900">
              <a:spcBef>
                <a:spcPts val="1800"/>
              </a:spcBef>
              <a:buFont typeface="Wingdings" pitchFamily="2" charset="2"/>
              <a:buChar char="§"/>
            </a:pPr>
            <a:r>
              <a:rPr lang="it-IT" sz="1600" b="1" dirty="0"/>
              <a:t>Comunità Montana Valli del Lario e del </a:t>
            </a:r>
            <a:r>
              <a:rPr lang="it-IT" sz="1600" b="1" dirty="0" smtClean="0"/>
              <a:t>Ceresio</a:t>
            </a:r>
            <a:r>
              <a:rPr lang="it-IT" sz="1600" dirty="0" smtClean="0"/>
              <a:t> e </a:t>
            </a:r>
            <a:r>
              <a:rPr lang="it-IT" sz="1600" b="1" dirty="0" smtClean="0"/>
              <a:t>Confindustria Lecco e Sondrio.</a:t>
            </a:r>
            <a:endParaRPr lang="it-IT" sz="1600" b="1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703" y="3143078"/>
            <a:ext cx="3430623" cy="1856995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51710" y="3729482"/>
            <a:ext cx="4238304" cy="2294128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5"/>
          <a:srcRect l="19894"/>
          <a:stretch/>
        </p:blipFill>
        <p:spPr>
          <a:xfrm>
            <a:off x="6568351" y="4739456"/>
            <a:ext cx="2646096" cy="1788700"/>
          </a:xfrm>
          <a:prstGeom prst="rect">
            <a:avLst/>
          </a:prstGeom>
        </p:spPr>
      </p:pic>
      <p:pic>
        <p:nvPicPr>
          <p:cNvPr id="13" name="Immagin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8214" y="3327709"/>
            <a:ext cx="2724644" cy="1653944"/>
          </a:xfrm>
          <a:prstGeom prst="rect">
            <a:avLst/>
          </a:prstGeom>
        </p:spPr>
      </p:pic>
      <p:pic>
        <p:nvPicPr>
          <p:cNvPr id="14" name="Immagin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00806" y="3231110"/>
            <a:ext cx="1283218" cy="1370710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54166" y="3676049"/>
            <a:ext cx="2245938" cy="2804406"/>
          </a:xfrm>
          <a:prstGeom prst="rect">
            <a:avLst/>
          </a:prstGeom>
        </p:spPr>
      </p:pic>
      <p:pic>
        <p:nvPicPr>
          <p:cNvPr id="15" name="Immagine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434162" y="2847207"/>
            <a:ext cx="2180734" cy="391351"/>
          </a:xfrm>
          <a:prstGeom prst="rect">
            <a:avLst/>
          </a:prstGeom>
        </p:spPr>
      </p:pic>
      <p:pic>
        <p:nvPicPr>
          <p:cNvPr id="16" name="Immagine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9364" y="1782070"/>
            <a:ext cx="968931" cy="461396"/>
          </a:xfrm>
          <a:prstGeom prst="rect">
            <a:avLst/>
          </a:prstGeom>
        </p:spPr>
      </p:pic>
      <p:pic>
        <p:nvPicPr>
          <p:cNvPr id="17" name="Immagine 1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355604" y="2330823"/>
            <a:ext cx="1717685" cy="554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590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>
          <a:xfrm>
            <a:off x="371475" y="282092"/>
            <a:ext cx="11520487" cy="758824"/>
          </a:xfrm>
        </p:spPr>
        <p:txBody>
          <a:bodyPr/>
          <a:lstStyle/>
          <a:p>
            <a:r>
              <a:rPr lang="it-IT" dirty="0" err="1"/>
              <a:t>FIS</a:t>
            </a:r>
            <a:r>
              <a:rPr lang="it-IT" dirty="0" err="1">
                <a:solidFill>
                  <a:srgbClr val="418AB3"/>
                </a:solidFill>
              </a:rPr>
              <a:t>Val</a:t>
            </a:r>
            <a:r>
              <a:rPr lang="it-IT" dirty="0"/>
              <a:t> – Respiro Internazionale</a:t>
            </a:r>
          </a:p>
        </p:txBody>
      </p:sp>
      <p:grpSp>
        <p:nvGrpSpPr>
          <p:cNvPr id="10" name="Gruppo 9">
            <a:extLst>
              <a:ext uri="{FF2B5EF4-FFF2-40B4-BE49-F238E27FC236}">
                <a16:creationId xmlns:a16="http://schemas.microsoft.com/office/drawing/2014/main" id="{2B170871-E990-4B49-A602-14C1C96343D0}"/>
              </a:ext>
            </a:extLst>
          </p:cNvPr>
          <p:cNvGrpSpPr/>
          <p:nvPr/>
        </p:nvGrpSpPr>
        <p:grpSpPr>
          <a:xfrm>
            <a:off x="11088729" y="5334802"/>
            <a:ext cx="1080000" cy="1080000"/>
            <a:chOff x="6777287" y="4397831"/>
            <a:chExt cx="2442912" cy="1971516"/>
          </a:xfrm>
        </p:grpSpPr>
        <p:sp>
          <p:nvSpPr>
            <p:cNvPr id="11" name="Rettangolo 10">
              <a:extLst>
                <a:ext uri="{FF2B5EF4-FFF2-40B4-BE49-F238E27FC236}">
                  <a16:creationId xmlns:a16="http://schemas.microsoft.com/office/drawing/2014/main" id="{84FBBAE0-E20F-4141-B098-5EAA54D27FD9}"/>
                </a:ext>
              </a:extLst>
            </p:cNvPr>
            <p:cNvSpPr/>
            <p:nvPr/>
          </p:nvSpPr>
          <p:spPr>
            <a:xfrm>
              <a:off x="6966856" y="4397831"/>
              <a:ext cx="2253343" cy="1971516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rgbClr val="418A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12" name="Immagine 11">
              <a:extLst>
                <a:ext uri="{FF2B5EF4-FFF2-40B4-BE49-F238E27FC236}">
                  <a16:creationId xmlns:a16="http://schemas.microsoft.com/office/drawing/2014/main" id="{BC792E62-3E6B-42C3-A9EC-44FABC900C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0495" r="14137"/>
            <a:stretch/>
          </p:blipFill>
          <p:spPr>
            <a:xfrm>
              <a:off x="6777287" y="4510583"/>
              <a:ext cx="2242447" cy="1815219"/>
            </a:xfrm>
            <a:prstGeom prst="rect">
              <a:avLst/>
            </a:prstGeom>
          </p:spPr>
        </p:pic>
      </p:grpSp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CC41125A-3B26-3840-AD39-2CE12B586F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3DC2DEF-D2FE-4B45-ABA4-9F153FD1C98A}" type="slidenum">
              <a:rPr lang="it-IT" smtClean="0"/>
              <a:pPr/>
              <a:t>9</a:t>
            </a:fld>
            <a:endParaRPr lang="it-IT" dirty="0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FE2D9B9F-9AED-5202-D4DC-59F60A3AE007}"/>
              </a:ext>
            </a:extLst>
          </p:cNvPr>
          <p:cNvSpPr txBox="1"/>
          <p:nvPr/>
        </p:nvSpPr>
        <p:spPr>
          <a:xfrm>
            <a:off x="486439" y="1054237"/>
            <a:ext cx="11593665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rtl="0">
              <a:defRPr lang="it-IT"/>
            </a:defPPr>
            <a:lvl1pPr algn="ctr">
              <a:defRPr sz="1000" i="1"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algn="l"/>
            <a:r>
              <a:rPr lang="it-IT" sz="1800" i="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Le teorie e </a:t>
            </a:r>
            <a:r>
              <a:rPr lang="it-IT" sz="1800" i="0" dirty="0" smtClean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gli studi di FISVAL sono </a:t>
            </a:r>
            <a:r>
              <a:rPr lang="it-IT" sz="1800" i="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già stati portati </a:t>
            </a:r>
            <a:r>
              <a:rPr lang="it-IT" sz="1800" i="0" dirty="0" smtClean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all’attenzione </a:t>
            </a:r>
            <a:r>
              <a:rPr lang="it-IT" sz="1800" i="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della  comunità scientifica internazionale e pubblicati su atti di convegni e riviste scientifiche di carattere nazionale e internazionale:</a:t>
            </a:r>
          </a:p>
          <a:p>
            <a:pPr algn="l"/>
            <a:r>
              <a:rPr lang="it-IT" sz="16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/>
            </a:r>
            <a:br>
              <a:rPr lang="it-IT" sz="16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</a:b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Nicla Frigerio, Andrea Matta, Marco Rasella “Energy audit of production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plant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: a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real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 case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application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” in presentazione al 29th CIRP Life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Cycle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Engineering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 Conference di aprile 2022 a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Leuven</a:t>
            </a:r>
            <a:endParaRPr lang="it-IT" sz="1400" dirty="0">
              <a:solidFill>
                <a:schemeClr val="dk1">
                  <a:hueOff val="0"/>
                  <a:satOff val="0"/>
                  <a:lumOff val="0"/>
                  <a:alphaOff val="0"/>
                </a:schemeClr>
              </a:solidFill>
              <a:latin typeface="+mn-lt"/>
              <a:cs typeface="+mn-cs"/>
            </a:endParaRPr>
          </a:p>
          <a:p>
            <a:pPr algn="l"/>
            <a:endParaRPr lang="it-IT" sz="1600" dirty="0">
              <a:solidFill>
                <a:schemeClr val="dk1">
                  <a:hueOff val="0"/>
                  <a:satOff val="0"/>
                  <a:lumOff val="0"/>
                  <a:alphaOff val="0"/>
                </a:schemeClr>
              </a:solidFill>
              <a:latin typeface="+mn-lt"/>
              <a:cs typeface="+mn-cs"/>
            </a:endParaRPr>
          </a:p>
          <a:p>
            <a:pPr algn="l"/>
            <a:r>
              <a:rPr lang="it-IT" sz="1400" dirty="0" smtClean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Ada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Bagozi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, Devis Bianchini, Valeria De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Antonellis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: «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Designing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Context-Based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 Services for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Resilient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 Cyber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Physical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 Production Systems».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Proc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. of International Conference on Web Information Systems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Engineering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, Amsterdam, The Netherlands, pp. 474-488, 2020</a:t>
            </a:r>
          </a:p>
          <a:p>
            <a:endParaRPr lang="it-IT" sz="1400" dirty="0">
              <a:solidFill>
                <a:schemeClr val="dk1">
                  <a:hueOff val="0"/>
                  <a:satOff val="0"/>
                  <a:lumOff val="0"/>
                  <a:alphaOff val="0"/>
                </a:schemeClr>
              </a:solidFill>
              <a:latin typeface="+mn-lt"/>
              <a:cs typeface="+mn-cs"/>
            </a:endParaRPr>
          </a:p>
          <a:p>
            <a:pPr algn="l"/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Ada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Bagozi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,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Devis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 Bianchini,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Anisa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Rula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: «A Multi-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perspective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 Model of Smart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Products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 for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Designing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 Web-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Based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 Services on the Production Chain». 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Proc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. of International Conference on Web Information Systems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Engineering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, Melbourne, Australia, pp. 447-462, 2021</a:t>
            </a:r>
          </a:p>
          <a:p>
            <a:pPr algn="l"/>
            <a:endParaRPr lang="it-IT" sz="1400" dirty="0">
              <a:solidFill>
                <a:schemeClr val="dk1">
                  <a:hueOff val="0"/>
                  <a:satOff val="0"/>
                  <a:lumOff val="0"/>
                  <a:alphaOff val="0"/>
                </a:schemeClr>
              </a:solidFill>
              <a:latin typeface="+mn-lt"/>
              <a:cs typeface="+mn-cs"/>
            </a:endParaRPr>
          </a:p>
          <a:p>
            <a:pPr algn="l"/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Ada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Bagozi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,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Devis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 Bianchini, Valeria De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Antonellis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: «A data-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driven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context-based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approach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 for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modelling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Resilient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 Cyber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Physical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 Production Systems».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Proc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. of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Italian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 Symposium on Extended Data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Bases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, Pizzo Calabro,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Italy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, pp. 243-250, 2021</a:t>
            </a:r>
          </a:p>
          <a:p>
            <a:pPr algn="l"/>
            <a:endParaRPr lang="it-IT" sz="1400" dirty="0">
              <a:solidFill>
                <a:schemeClr val="dk1">
                  <a:hueOff val="0"/>
                  <a:satOff val="0"/>
                  <a:lumOff val="0"/>
                  <a:alphaOff val="0"/>
                </a:schemeClr>
              </a:solidFill>
              <a:latin typeface="+mn-lt"/>
              <a:cs typeface="+mn-cs"/>
            </a:endParaRPr>
          </a:p>
          <a:p>
            <a:pPr algn="l"/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Ada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Bagozi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,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Devis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 Bianchini, Valeria De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Antonellis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: «Multi-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level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 and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relevance-based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parallel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clustering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 of massive data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streams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 in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smart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 manufacturing». International Journal on Information Science: pp. 805-823, 2021</a:t>
            </a:r>
          </a:p>
          <a:p>
            <a:pPr algn="l"/>
            <a:endParaRPr lang="it-IT" sz="1400" dirty="0">
              <a:solidFill>
                <a:schemeClr val="dk1">
                  <a:hueOff val="0"/>
                  <a:satOff val="0"/>
                  <a:lumOff val="0"/>
                  <a:alphaOff val="0"/>
                </a:schemeClr>
              </a:solidFill>
              <a:latin typeface="+mn-lt"/>
              <a:cs typeface="+mn-cs"/>
            </a:endParaRPr>
          </a:p>
          <a:p>
            <a:pPr algn="l"/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Ada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Bagozi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,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Devis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 Bianchini,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Anisa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Rula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: «A multi-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perspective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 data model for Cyber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Physical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 Production Networks».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Proc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. of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Italian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 Symposium on Extended Data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Bases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, Tirrenia (PI),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Italy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, 2022 (to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appear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)</a:t>
            </a:r>
          </a:p>
          <a:p>
            <a:pPr algn="l"/>
            <a:endParaRPr lang="it-IT" sz="1400" dirty="0">
              <a:solidFill>
                <a:schemeClr val="dk1">
                  <a:hueOff val="0"/>
                  <a:satOff val="0"/>
                  <a:lumOff val="0"/>
                  <a:alphaOff val="0"/>
                </a:schemeClr>
              </a:solidFill>
              <a:latin typeface="+mn-lt"/>
              <a:cs typeface="+mn-cs"/>
            </a:endParaRPr>
          </a:p>
          <a:p>
            <a:pPr algn="l"/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Ada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Bagozi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,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Devis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 Bianchini,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Anisa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Rula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: «Multi-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perspective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 Data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Modelling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 in Cyber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Physical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 Production Networks: data,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services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 and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actors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».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Accepted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 for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publication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 on Data Science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Engineering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 Journal, 2022 (to </a:t>
            </a:r>
            <a:r>
              <a:rPr lang="it-IT" sz="1400" dirty="0" err="1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appear</a:t>
            </a:r>
            <a:r>
              <a:rPr lang="it-IT" sz="1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528640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FISVAL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015F40"/>
      </a:accent3>
      <a:accent4>
        <a:srgbClr val="838383"/>
      </a:accent4>
      <a:accent5>
        <a:srgbClr val="B3E4F7"/>
      </a:accent5>
      <a:accent6>
        <a:srgbClr val="F59E00"/>
      </a:accent6>
      <a:hlink>
        <a:srgbClr val="B77600"/>
      </a:hlink>
      <a:folHlink>
        <a:srgbClr val="B2B2B2"/>
      </a:folHlink>
    </a:clrScheme>
    <a:fontScheme name="MSFT_Font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2570615_TF34126823" id="{610AE942-5023-4B45-97C5-81F18F293B66}" vid="{BD789851-8D72-4CEC-ABDE-673FFDCAD476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F7CD57D250C7A448A68700467F8A232B" ma:contentTypeVersion="12" ma:contentTypeDescription="Creare un nuovo documento." ma:contentTypeScope="" ma:versionID="f395b659a5b4252c80a7a75e4dfe33d4">
  <xsd:schema xmlns:xsd="http://www.w3.org/2001/XMLSchema" xmlns:xs="http://www.w3.org/2001/XMLSchema" xmlns:p="http://schemas.microsoft.com/office/2006/metadata/properties" xmlns:ns2="162b1312-686d-437a-b02c-0f4f2a84b954" xmlns:ns3="b7de14fc-c49d-4a10-8896-2ca260435e05" targetNamespace="http://schemas.microsoft.com/office/2006/metadata/properties" ma:root="true" ma:fieldsID="da6342b9c926f6080004acee9292bca7" ns2:_="" ns3:_="">
    <xsd:import namespace="162b1312-686d-437a-b02c-0f4f2a84b954"/>
    <xsd:import namespace="b7de14fc-c49d-4a10-8896-2ca260435e0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2b1312-686d-437a-b02c-0f4f2a84b95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de14fc-c49d-4a10-8896-2ca260435e0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DCFCEBB-4D8D-46FC-82EC-0A8401B764B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62b1312-686d-437a-b02c-0f4f2a84b954"/>
    <ds:schemaRef ds:uri="b7de14fc-c49d-4a10-8896-2ca260435e0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B6EF12F-2074-497F-ADBA-EF07075457CB}">
  <ds:schemaRefs>
    <ds:schemaRef ds:uri="http://www.w3.org/XML/1998/namespace"/>
    <ds:schemaRef ds:uri="http://schemas.openxmlformats.org/package/2006/metadata/core-properties"/>
    <ds:schemaRef ds:uri="http://purl.org/dc/dcmitype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b7de14fc-c49d-4a10-8896-2ca260435e05"/>
    <ds:schemaRef ds:uri="162b1312-686d-437a-b02c-0f4f2a84b954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2FAF752B-2980-4E24-8EF4-A1C7190C30F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6665</TotalTime>
  <Words>772</Words>
  <Application>Microsoft Office PowerPoint</Application>
  <PresentationFormat>Widescreen</PresentationFormat>
  <Paragraphs>71</Paragraphs>
  <Slides>11</Slides>
  <Notes>2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11</vt:i4>
      </vt:variant>
    </vt:vector>
  </HeadingPairs>
  <TitlesOfParts>
    <vt:vector size="18" baseType="lpstr">
      <vt:lpstr>Arial</vt:lpstr>
      <vt:lpstr>Calibri</vt:lpstr>
      <vt:lpstr>Calibri Light</vt:lpstr>
      <vt:lpstr>Helvetica</vt:lpstr>
      <vt:lpstr>Times New Roman</vt:lpstr>
      <vt:lpstr>Wingdings</vt:lpstr>
      <vt:lpstr>Tema di Office</vt:lpstr>
      <vt:lpstr>FISVal - Filiera Integrata e Sostenibile per la produzione di Valvole smart</vt:lpstr>
      <vt:lpstr>FISVal</vt:lpstr>
      <vt:lpstr>FISVal – Parternariato</vt:lpstr>
      <vt:lpstr>FISVal – Modello</vt:lpstr>
      <vt:lpstr>Modello FISVal - Architettura concettuale</vt:lpstr>
      <vt:lpstr>Schedulatore di Filiera</vt:lpstr>
      <vt:lpstr>FISVal – Innovazione Aperta e Responsabile</vt:lpstr>
      <vt:lpstr>FISVal – Collaborazioni / Trasferimento della Conoscenza</vt:lpstr>
      <vt:lpstr>FISVal – Respiro Internazionale</vt:lpstr>
      <vt:lpstr>FISVal – Lombardia Innovativa</vt:lpstr>
      <vt:lpstr>FISVal – Conclusioni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PROGETTO FISVAL Filiera Integrata e Sostenibile per la produzione di VALvole smart</dc:title>
  <dc:creator>Rita Megale Maruggi</dc:creator>
  <cp:lastModifiedBy>Marco Rasella</cp:lastModifiedBy>
  <cp:revision>209</cp:revision>
  <cp:lastPrinted>2021-09-14T14:48:05Z</cp:lastPrinted>
  <dcterms:created xsi:type="dcterms:W3CDTF">2020-10-05T15:34:33Z</dcterms:created>
  <dcterms:modified xsi:type="dcterms:W3CDTF">2022-11-30T09:03:13Z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0x010100F7CD57D250C7A448A68700467F8A232B</vt:lpwstr>
  </property>
</Properties>
</file>