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9" r:id="rId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2244"/>
    <a:srgbClr val="B14B5C"/>
    <a:srgbClr val="824A7E"/>
    <a:srgbClr val="2E58A6"/>
    <a:srgbClr val="166E2C"/>
    <a:srgbClr val="82027E"/>
    <a:srgbClr val="758AFF"/>
    <a:srgbClr val="FEA621"/>
    <a:srgbClr val="8E497A"/>
    <a:srgbClr val="97A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Stile con tema 2 - Color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80" autoAdjust="0"/>
    <p:restoredTop sz="94706" autoAdjust="0"/>
  </p:normalViewPr>
  <p:slideViewPr>
    <p:cSldViewPr snapToGrid="0">
      <p:cViewPr varScale="1">
        <p:scale>
          <a:sx n="81" d="100"/>
          <a:sy n="81" d="100"/>
        </p:scale>
        <p:origin x="19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27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39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2987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7014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0269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774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994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155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602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1321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62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148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691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9261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444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13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984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89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07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0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36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136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21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765E-754D-4E15-A1BF-1B81E5CE0161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066F2-9FD6-4D36-91E5-5B9AC4B644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02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CABE-B18A-469B-8BF7-9BCD9E3F27EE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383E8-0A83-4F36-859A-5CA9522321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98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163171" y="459841"/>
            <a:ext cx="7540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 Black" panose="020B0A04020102020204" pitchFamily="34" charset="0"/>
              </a:rPr>
              <a:t>Calendario Percorso 5 sensi</a:t>
            </a:r>
          </a:p>
          <a:p>
            <a:endParaRPr lang="it-IT" dirty="0">
              <a:latin typeface="Arial Black" panose="020B0A04020102020204" pitchFamily="34" charset="0"/>
            </a:endParaRPr>
          </a:p>
        </p:txBody>
      </p:sp>
      <p:grpSp>
        <p:nvGrpSpPr>
          <p:cNvPr id="3" name="Gruppo 2"/>
          <p:cNvGrpSpPr/>
          <p:nvPr/>
        </p:nvGrpSpPr>
        <p:grpSpPr>
          <a:xfrm>
            <a:off x="885658" y="943897"/>
            <a:ext cx="7613299" cy="5265174"/>
            <a:chOff x="545691" y="943897"/>
            <a:chExt cx="8037871" cy="5265174"/>
          </a:xfrm>
        </p:grpSpPr>
        <p:sp>
          <p:nvSpPr>
            <p:cNvPr id="5" name="CasellaDiTesto 4"/>
            <p:cNvSpPr txBox="1"/>
            <p:nvPr/>
          </p:nvSpPr>
          <p:spPr>
            <a:xfrm>
              <a:off x="545691" y="943897"/>
              <a:ext cx="8037871" cy="5265174"/>
            </a:xfrm>
            <a:prstGeom prst="roundRect">
              <a:avLst>
                <a:gd name="adj" fmla="val 2351"/>
              </a:avLst>
            </a:prstGeom>
            <a:solidFill>
              <a:srgbClr val="FEA621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46800" rIns="46800" rtlCol="0" anchor="ctr"/>
            <a:lstStyle>
              <a:defPPr>
                <a:defRPr lang="en-US"/>
              </a:defPPr>
              <a:lvl1pPr>
                <a:tabLst>
                  <a:tab pos="468000" algn="l"/>
                </a:tabLst>
                <a:defRPr sz="1400" b="1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endParaRPr lang="it-IT" b="0" dirty="0">
                <a:solidFill>
                  <a:schemeClr val="bg1"/>
                </a:solidFill>
              </a:endParaRP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594856" y="943897"/>
              <a:ext cx="1044000" cy="5265174"/>
            </a:xfrm>
            <a:prstGeom prst="roundRect">
              <a:avLst>
                <a:gd name="adj" fmla="val 12020"/>
              </a:avLst>
            </a:prstGeom>
            <a:solidFill>
              <a:srgbClr val="824A7E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46800" rIns="46800" rtlCol="0" anchor="ctr"/>
            <a:lstStyle>
              <a:defPPr>
                <a:defRPr lang="en-US"/>
              </a:defPPr>
              <a:lvl1pPr>
                <a:tabLst>
                  <a:tab pos="468000" algn="l"/>
                </a:tabLst>
                <a:defRPr sz="1400" b="1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endParaRPr lang="it-IT" b="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34897"/>
              </p:ext>
            </p:extLst>
          </p:nvPr>
        </p:nvGraphicFramePr>
        <p:xfrm>
          <a:off x="885658" y="943897"/>
          <a:ext cx="7870681" cy="5437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7692">
                  <a:extLst>
                    <a:ext uri="{9D8B030D-6E8A-4147-A177-3AD203B41FA5}">
                      <a16:colId xmlns:a16="http://schemas.microsoft.com/office/drawing/2014/main" val="2845848921"/>
                    </a:ext>
                  </a:extLst>
                </a:gridCol>
                <a:gridCol w="6822989">
                  <a:extLst>
                    <a:ext uri="{9D8B030D-6E8A-4147-A177-3AD203B41FA5}">
                      <a16:colId xmlns:a16="http://schemas.microsoft.com/office/drawing/2014/main" val="4124518068"/>
                    </a:ext>
                  </a:extLst>
                </a:gridCol>
              </a:tblGrid>
              <a:tr h="10289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ottobre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Carcere di Sondrio</a:t>
                      </a:r>
                    </a:p>
                    <a:p>
                      <a:pPr marL="0" lvl="0" algn="l" defTabSz="914400" rtl="0" eaLnBrk="1" latinLnBrk="0" hangingPunct="1"/>
                      <a:endParaRPr lang="it-IT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it-IT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Olfatto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997075"/>
                  </a:ext>
                </a:extLst>
              </a:tr>
              <a:tr h="13677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 novembre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endParaRPr lang="it-IT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Carcere di Cremona</a:t>
                      </a:r>
                    </a:p>
                    <a:p>
                      <a:pPr marL="0" algn="l" defTabSz="914400" rtl="0" eaLnBrk="1" latinLnBrk="0" hangingPunct="1"/>
                      <a:br>
                        <a:rPr lang="it-IT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Tatto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06342"/>
                  </a:ext>
                </a:extLst>
              </a:tr>
              <a:tr h="9072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dicembre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IPM Beccaria (carcere minorile di Milano)</a:t>
                      </a:r>
                    </a:p>
                    <a:p>
                      <a:pPr marL="0" lvl="0" algn="l" defTabSz="914400" rtl="0" eaLnBrk="1" latinLnBrk="0" hangingPunct="1"/>
                      <a:endParaRPr lang="it-IT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it-IT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Tatto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6558460"/>
                  </a:ext>
                </a:extLst>
              </a:tr>
              <a:tr h="9459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 gennaio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</a:t>
                      </a:r>
                      <a:endParaRPr kumimoji="0" lang="it-IT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Carcere di Bergamo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Gusto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220859"/>
                  </a:ext>
                </a:extLst>
              </a:tr>
              <a:tr h="877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febbraio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</a:t>
                      </a:r>
                      <a:endParaRPr kumimoji="0" lang="it-IT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F2244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Carcere di Vigevano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Udito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114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14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2272</TotalTime>
  <Words>45</Words>
  <Application>Microsoft Office PowerPoint</Application>
  <PresentationFormat>Presentazione su schermo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di Office</vt:lpstr>
      <vt:lpstr>Personalizza struttura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diana sarmiento</dc:creator>
  <cp:lastModifiedBy>Sara Romano</cp:lastModifiedBy>
  <cp:revision>221</cp:revision>
  <cp:lastPrinted>2018-10-30T20:21:53Z</cp:lastPrinted>
  <dcterms:created xsi:type="dcterms:W3CDTF">2018-10-29T22:02:16Z</dcterms:created>
  <dcterms:modified xsi:type="dcterms:W3CDTF">2019-10-02T15:12:28Z</dcterms:modified>
</cp:coreProperties>
</file>